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0386DF-CC6F-4D4E-A005-8B5AEDF34BF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7B15EEA-3851-4F63-AA7D-797BE547F89A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032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6DF-CC6F-4D4E-A005-8B5AEDF34BF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EEA-3851-4F63-AA7D-797BE547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315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6DF-CC6F-4D4E-A005-8B5AEDF34BF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EEA-3851-4F63-AA7D-797BE547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80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6DF-CC6F-4D4E-A005-8B5AEDF34BF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EEA-3851-4F63-AA7D-797BE547F89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1547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6DF-CC6F-4D4E-A005-8B5AEDF34BF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EEA-3851-4F63-AA7D-797BE547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7849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6DF-CC6F-4D4E-A005-8B5AEDF34BF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EEA-3851-4F63-AA7D-797BE547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540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6DF-CC6F-4D4E-A005-8B5AEDF34BF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EEA-3851-4F63-AA7D-797BE547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584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6DF-CC6F-4D4E-A005-8B5AEDF34BF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EEA-3851-4F63-AA7D-797BE547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6615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6DF-CC6F-4D4E-A005-8B5AEDF34BF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EEA-3851-4F63-AA7D-797BE547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25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6DF-CC6F-4D4E-A005-8B5AEDF34BF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EEA-3851-4F63-AA7D-797BE547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58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6DF-CC6F-4D4E-A005-8B5AEDF34BF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EEA-3851-4F63-AA7D-797BE547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696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6DF-CC6F-4D4E-A005-8B5AEDF34BF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EEA-3851-4F63-AA7D-797BE547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81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6DF-CC6F-4D4E-A005-8B5AEDF34BF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EEA-3851-4F63-AA7D-797BE547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6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6DF-CC6F-4D4E-A005-8B5AEDF34BF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EEA-3851-4F63-AA7D-797BE547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78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6DF-CC6F-4D4E-A005-8B5AEDF34BF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EEA-3851-4F63-AA7D-797BE547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12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6DF-CC6F-4D4E-A005-8B5AEDF34BF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EEA-3851-4F63-AA7D-797BE547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88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86DF-CC6F-4D4E-A005-8B5AEDF34BF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15EEA-3851-4F63-AA7D-797BE547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78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10386DF-CC6F-4D4E-A005-8B5AEDF34BF5}" type="datetimeFigureOut">
              <a:rPr lang="ru-RU" smtClean="0"/>
              <a:t>31.08.2014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7B15EEA-3851-4F63-AA7D-797BE547F8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439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/>
              <a:t>Юные пионеры-герои великой отечественной войны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993237" y="3504942"/>
            <a:ext cx="9755187" cy="939171"/>
          </a:xfrm>
        </p:spPr>
        <p:txBody>
          <a:bodyPr/>
          <a:lstStyle/>
          <a:p>
            <a:pPr algn="ctr"/>
            <a:r>
              <a:rPr lang="ru-RU" sz="2400" dirty="0" smtClean="0"/>
              <a:t>Выполнила:  </a:t>
            </a:r>
            <a:r>
              <a:rPr lang="ru-RU" sz="2400" dirty="0" smtClean="0"/>
              <a:t>Миниахметова Галия </a:t>
            </a:r>
            <a:r>
              <a:rPr lang="ru-RU" sz="2400" dirty="0" smtClean="0"/>
              <a:t>Игоревна</a:t>
            </a:r>
          </a:p>
          <a:p>
            <a:pPr algn="ctr"/>
            <a:r>
              <a:rPr lang="en-US" sz="2400" dirty="0" smtClean="0"/>
              <a:t> </a:t>
            </a:r>
            <a:r>
              <a:rPr lang="ru-RU" sz="2400" dirty="0" smtClean="0"/>
              <a:t>учитель начальных классов МБОУ СОШ №183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112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91070"/>
            <a:ext cx="10396882" cy="777921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Когда закончилось детство…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968991"/>
            <a:ext cx="10394707" cy="4405595"/>
          </a:xfrm>
        </p:spPr>
        <p:txBody>
          <a:bodyPr>
            <a:noAutofit/>
          </a:bodyPr>
          <a:lstStyle/>
          <a:p>
            <a:r>
              <a:rPr lang="ru-RU" sz="2400" dirty="0" smtClean="0"/>
              <a:t>До войны это были обыкновенные мальчишки и девчонки. Учились в школе, помогали старшим, играли, разбивали носы и коленки. Их имена знали только родные, одноклассники да друзья.</a:t>
            </a:r>
          </a:p>
          <a:p>
            <a:r>
              <a:rPr lang="ru-RU" sz="2400" dirty="0" smtClean="0"/>
              <a:t>Но пришел страшный час войны – и они показали, каким огромным может стать маленькое детское сердце, когда разгорается в нем любовь к родине и ненависть к ее врагам.</a:t>
            </a:r>
          </a:p>
          <a:p>
            <a:r>
              <a:rPr lang="ru-RU" sz="2400" dirty="0" smtClean="0"/>
              <a:t>Их детство закончилось с приходом войны. Они сражались наравне со взрослыми бойцами. На их плечи легла горечь невзгод тяжелых военных лет. Но не согнулись они под этой тяжестью, стали сильнее духом,  мужественнее, выносливее.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39485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63773"/>
            <a:ext cx="6345302" cy="5595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Леня голиков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210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1" y="723331"/>
            <a:ext cx="6345301" cy="4348203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Он родился в 1926 году в деревне </a:t>
            </a:r>
            <a:r>
              <a:rPr lang="ru-RU" sz="2000" dirty="0" err="1" smtClean="0"/>
              <a:t>лукино</a:t>
            </a:r>
            <a:r>
              <a:rPr lang="ru-RU" sz="2000" dirty="0" smtClean="0"/>
              <a:t>. Когда ее  захватили фашисты, </a:t>
            </a:r>
            <a:r>
              <a:rPr lang="ru-RU" sz="2000" dirty="0" err="1" smtClean="0"/>
              <a:t>леня</a:t>
            </a:r>
            <a:r>
              <a:rPr lang="ru-RU" sz="2000" dirty="0" smtClean="0"/>
              <a:t> вместе с друзьями ушли воевать к партизанам. Он стал разведчиком. На его счету 6 взорванных фашистских эшелонов и много добытых в боях секретных документов. </a:t>
            </a:r>
          </a:p>
          <a:p>
            <a:pPr algn="just"/>
            <a:r>
              <a:rPr lang="ru-RU" sz="2000" dirty="0" smtClean="0"/>
              <a:t>Юный Пионер сражался наравне со взрослыми солдатами. Был награжден орденами и медалями. </a:t>
            </a:r>
          </a:p>
          <a:p>
            <a:pPr algn="just"/>
            <a:r>
              <a:rPr lang="ru-RU" sz="2000" dirty="0" smtClean="0"/>
              <a:t>Погиб </a:t>
            </a:r>
            <a:r>
              <a:rPr lang="ru-RU" sz="2000" dirty="0" err="1" smtClean="0"/>
              <a:t>леня</a:t>
            </a:r>
            <a:r>
              <a:rPr lang="ru-RU" sz="2000" dirty="0" smtClean="0"/>
              <a:t> в 1943 году в неравном бою под селом острая лука в новгородской области. Посмертно ему присвоено звание героя советского союза.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0989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"/>
            <a:ext cx="6345302" cy="4913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Зина </a:t>
            </a:r>
            <a:r>
              <a:rPr lang="ru-RU" dirty="0" err="1" smtClean="0"/>
              <a:t>портнова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" b="1800"/>
          <a:stretch>
            <a:fillRect/>
          </a:stretch>
        </p:blipFill>
        <p:spPr>
          <a:xfrm>
            <a:off x="7328848" y="0"/>
            <a:ext cx="3751660" cy="54045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1" y="491319"/>
            <a:ext cx="6345301" cy="4580215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Война застала юную </a:t>
            </a:r>
            <a:r>
              <a:rPr lang="ru-RU" sz="2000" dirty="0" err="1" smtClean="0"/>
              <a:t>ленинградку</a:t>
            </a:r>
            <a:r>
              <a:rPr lang="ru-RU" sz="2000" dirty="0" smtClean="0"/>
              <a:t> в деревне </a:t>
            </a:r>
            <a:r>
              <a:rPr lang="ru-RU" sz="2000" dirty="0" err="1" smtClean="0"/>
              <a:t>оболь</a:t>
            </a:r>
            <a:r>
              <a:rPr lang="ru-RU" sz="2000" dirty="0" smtClean="0"/>
              <a:t> витебской области. Там было создано партизанское подполье. Зина стала разведчицей, проводила диверсии, распространяла листовки. </a:t>
            </a:r>
          </a:p>
          <a:p>
            <a:pPr algn="just"/>
            <a:r>
              <a:rPr lang="ru-RU" sz="2000" dirty="0" smtClean="0"/>
              <a:t>В декабре 1943 года </a:t>
            </a:r>
            <a:r>
              <a:rPr lang="ru-RU" sz="2000" dirty="0" err="1" smtClean="0"/>
              <a:t>зина</a:t>
            </a:r>
            <a:r>
              <a:rPr lang="ru-RU" sz="2000" dirty="0" smtClean="0"/>
              <a:t> возвращалась с задания. В деревне ее выдал предатель. Фашисты схватили девочку и жестоко пытали, хотели, чтобы она выдала, где находятся партизаны. Но девочка оказалась стойкой и мужественной. Во время допросов она выхватила револьвер и застрелила двоих фашистов. Враги зверски замучили и повесили юную пионерку.</a:t>
            </a:r>
          </a:p>
          <a:p>
            <a:pPr algn="just"/>
            <a:r>
              <a:rPr lang="ru-RU" sz="2000" dirty="0" smtClean="0"/>
              <a:t>Посмертно ей присвоено звание героя советского союза.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4625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0"/>
            <a:ext cx="6345302" cy="600501"/>
          </a:xfrm>
        </p:spPr>
        <p:txBody>
          <a:bodyPr/>
          <a:lstStyle/>
          <a:p>
            <a:r>
              <a:rPr lang="ru-RU" dirty="0" smtClean="0"/>
              <a:t>Валя котик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" r="6540"/>
          <a:stretch>
            <a:fillRect/>
          </a:stretch>
        </p:blipFill>
        <p:spPr>
          <a:xfrm>
            <a:off x="7496010" y="226578"/>
            <a:ext cx="3598146" cy="507153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1" y="600501"/>
            <a:ext cx="6345301" cy="4471033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Валя (</a:t>
            </a:r>
            <a:r>
              <a:rPr lang="ru-RU" sz="2000" dirty="0" err="1" smtClean="0"/>
              <a:t>валентин</a:t>
            </a:r>
            <a:r>
              <a:rPr lang="ru-RU" sz="2000" dirty="0" smtClean="0"/>
              <a:t>) родился в </a:t>
            </a:r>
            <a:r>
              <a:rPr lang="ru-RU" sz="2000" dirty="0" err="1" smtClean="0"/>
              <a:t>украине</a:t>
            </a:r>
            <a:r>
              <a:rPr lang="ru-RU" sz="2000" dirty="0" smtClean="0"/>
              <a:t> в 1930 году. Его деревню тоже захватили фашисты. Валя организовал небольшой отряд ребят, раздобыл оружие и ушел к партизанам.</a:t>
            </a:r>
          </a:p>
          <a:p>
            <a:pPr algn="just"/>
            <a:r>
              <a:rPr lang="ru-RU" sz="2000" dirty="0" smtClean="0"/>
              <a:t>Валя стал </a:t>
            </a:r>
            <a:r>
              <a:rPr lang="ru-RU" sz="2000" dirty="0" err="1" smtClean="0"/>
              <a:t>стал</a:t>
            </a:r>
            <a:r>
              <a:rPr lang="ru-RU" sz="2000" dirty="0" smtClean="0"/>
              <a:t> связным и разведчиком. Он узнавал расположение вражеских постов и порядок смены караулов. Когда фашисты наметили карательную операцию против партизан, валя выследил их и убил главаря отряда карателей.</a:t>
            </a:r>
          </a:p>
          <a:p>
            <a:pPr algn="just"/>
            <a:r>
              <a:rPr lang="ru-RU" sz="2000" dirty="0" smtClean="0"/>
              <a:t>На его счету много взорванных эшелонов и убитых фашистов. Валя погиб в бою как герой в 1944 году. Посмертно ему присвоено звание героя советского союза.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500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67185"/>
            <a:ext cx="10396882" cy="1151965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Их подвиг бессмертен!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1146412"/>
            <a:ext cx="10394707" cy="4228173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Как рано эти ребята стали взрослыми! Их детство было наполнено такими испытаниями, что придумай их даже очень талантливый писатель, в это трудно было бы поверить.</a:t>
            </a:r>
          </a:p>
          <a:p>
            <a:r>
              <a:rPr lang="ru-RU" sz="3200" dirty="0" smtClean="0"/>
              <a:t>Но это было.  Было в истории нашей большой страны, было в судьбах ее маленьких героев – мальчишек и девчонок, не вернувшихся с войны…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74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TC104033927[[fn=Главное мероприятие]]</Template>
  <TotalTime>54</TotalTime>
  <Words>456</Words>
  <Application>Microsoft Office PowerPoint</Application>
  <PresentationFormat>Широкоэкранный</PresentationFormat>
  <Paragraphs>22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Impact</vt:lpstr>
      <vt:lpstr>Главное мероприятие</vt:lpstr>
      <vt:lpstr>Юные пионеры-герои великой отечественной войны</vt:lpstr>
      <vt:lpstr>Когда закончилось детство…</vt:lpstr>
      <vt:lpstr>Леня голиков</vt:lpstr>
      <vt:lpstr>Зина портнова</vt:lpstr>
      <vt:lpstr>Валя котик</vt:lpstr>
      <vt:lpstr>Их подвиг бессмертен!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Юные пионеры-герои великой отечественной войны</dc:title>
  <dc:creator>Галия Миниахметова</dc:creator>
  <cp:lastModifiedBy>Галия Миниахметова</cp:lastModifiedBy>
  <cp:revision>16</cp:revision>
  <dcterms:created xsi:type="dcterms:W3CDTF">2014-05-13T15:52:01Z</dcterms:created>
  <dcterms:modified xsi:type="dcterms:W3CDTF">2014-08-31T13:37:13Z</dcterms:modified>
</cp:coreProperties>
</file>