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9CDF4-072D-4BB2-A9A0-09A3D4B6F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814B-E209-44F0-AC8B-BEE9D3C7A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0D054-8E82-4FDF-8C40-0DF262E30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556D-098F-45F5-957C-68E7ECD88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A10DD-7B10-492D-A641-B192183E95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B9CB4-0E45-453D-BFF0-F8BA72FA9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B1B35-AE49-473D-B1B8-D5AFF9339A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04700-7204-4167-8EA5-C764D50BA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5C10C-7728-43DE-8D89-5881AFAF1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3D72F-FED8-4656-B51A-D26569475A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CBC91-9E38-4D8D-8C35-A1015A9E4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92DCCA-33C0-48F0-BBA0-B564A16055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Тема: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>
              <a:buFontTx/>
              <a:buNone/>
            </a:pPr>
            <a:r>
              <a:rPr lang="ru-RU" sz="6600" b="1" dirty="0"/>
              <a:t>  Можно ли </a:t>
            </a:r>
            <a:r>
              <a:rPr lang="ru-RU" sz="6600" b="1" dirty="0" smtClean="0"/>
              <a:t>рас</a:t>
            </a:r>
            <a:r>
              <a:rPr lang="en-US" sz="6600" b="1" smtClean="0"/>
              <a:t>c</a:t>
            </a:r>
            <a:r>
              <a:rPr lang="ru-RU" sz="6600" b="1" smtClean="0"/>
              <a:t>читываться </a:t>
            </a:r>
            <a:r>
              <a:rPr lang="ru-RU" sz="6600" b="1" dirty="0"/>
              <a:t>без денег?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Первые русские деньги –дирхемы, куны, ногаты, гривны,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00213"/>
            <a:ext cx="4537075" cy="3889375"/>
          </a:xfr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700213"/>
            <a:ext cx="38512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8893175" cy="1657350"/>
          </a:xfrm>
        </p:spPr>
        <p:txBody>
          <a:bodyPr/>
          <a:lstStyle/>
          <a:p>
            <a:r>
              <a:rPr lang="ru-RU" b="1"/>
              <a:t>Российские наличные деньги</a:t>
            </a:r>
            <a:br>
              <a:rPr lang="ru-RU" b="1"/>
            </a:br>
            <a:r>
              <a:rPr lang="ru-RU" b="1"/>
              <a:t>(купюры)</a:t>
            </a:r>
          </a:p>
        </p:txBody>
      </p:sp>
      <p:pic>
        <p:nvPicPr>
          <p:cNvPr id="2052" name="Picture 9" descr="деньги0005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323850" y="2349500"/>
            <a:ext cx="40322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10" descr="деньги0002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787900" y="2349500"/>
            <a:ext cx="40322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11" descr="деньги0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652963"/>
            <a:ext cx="403225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12" descr="деньги000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787900" y="4652963"/>
            <a:ext cx="3695700" cy="1619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Российские наличные деньги</a:t>
            </a:r>
            <a:br>
              <a:rPr lang="ru-RU" sz="4000"/>
            </a:br>
            <a:r>
              <a:rPr lang="ru-RU" sz="4000"/>
              <a:t>(монеты)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341438"/>
            <a:ext cx="2520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908050"/>
            <a:ext cx="34925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1484313"/>
            <a:ext cx="2555875" cy="1541462"/>
          </a:xfrm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5084763"/>
            <a:ext cx="31686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3500438"/>
            <a:ext cx="3313113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00438"/>
            <a:ext cx="49323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6237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 b="1"/>
              <a:t>Не хвались серебром, хвались добром.</a:t>
            </a:r>
          </a:p>
          <a:p>
            <a:pPr>
              <a:buFontTx/>
              <a:buNone/>
            </a:pPr>
            <a:endParaRPr lang="ru-RU" sz="4800" b="1"/>
          </a:p>
          <a:p>
            <a:pPr algn="ctr">
              <a:buFontTx/>
              <a:buNone/>
            </a:pPr>
            <a:r>
              <a:rPr lang="ru-RU" sz="4800" b="1"/>
              <a:t>Не имей сто рублей, а имей сто друзей.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1. узнать у родителей пользовались ли они безналичными деньгами</a:t>
            </a:r>
          </a:p>
          <a:p>
            <a:r>
              <a:rPr lang="ru-RU" sz="3600" b="1"/>
              <a:t>2. найти и прочитать  бывают ли какие-то другие безналичные деньги</a:t>
            </a:r>
          </a:p>
          <a:p>
            <a:r>
              <a:rPr lang="ru-RU" sz="3600" b="1"/>
              <a:t>3. сочинить сказку, где были бы наличные и безналичные деньги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400" b="1"/>
              <a:t>СПАСИБО 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85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Тема: </vt:lpstr>
      <vt:lpstr>Первые русские деньги –дирхемы, куны, ногаты, гривны,</vt:lpstr>
      <vt:lpstr>Российские наличные деньги (купюры)</vt:lpstr>
      <vt:lpstr>Российские наличные деньги (монеты)</vt:lpstr>
      <vt:lpstr>Слайд 5</vt:lpstr>
      <vt:lpstr>Домашнее задание</vt:lpstr>
      <vt:lpstr>Слайд 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наличные деньги (купюры)</dc:title>
  <dc:creator>Дима</dc:creator>
  <cp:lastModifiedBy>иващенко</cp:lastModifiedBy>
  <cp:revision>3</cp:revision>
  <dcterms:created xsi:type="dcterms:W3CDTF">2011-11-23T13:44:20Z</dcterms:created>
  <dcterms:modified xsi:type="dcterms:W3CDTF">2013-10-25T04:07:12Z</dcterms:modified>
</cp:coreProperties>
</file>