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8" r:id="rId3"/>
    <p:sldId id="256" r:id="rId4"/>
    <p:sldId id="257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289CDF4-072D-4BB2-A9A0-09A3D4B6F7EE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EB0814B-E209-44F0-AC8B-BEE9D3C7A5CB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D0D054-8E82-4FDF-8C40-0DF262E30EE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9E4556D-098F-45F5-957C-68E7ECD8882D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A1A10DD-7B10-492D-A641-B192183E951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FDB9CB4-0E45-453D-BFF0-F8BA72FA913F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1B1B35-AE49-473D-B1B8-D5AFF9339A5E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DA04700-7204-4167-8EA5-C764D50BA64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B5C10C-7728-43DE-8D89-5881AFAF108C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93D72F-FED8-4656-B51A-D26569475ACF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ECBC91-9E38-4D8D-8C35-A1015A9E4FD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hlink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0E92DCCA-33C0-48F0-BBA0-B564A16055F0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b="1"/>
              <a:t>Тема:</a:t>
            </a:r>
            <a:r>
              <a:rPr lang="ru-RU" sz="4000"/>
              <a:t/>
            </a:r>
            <a:br>
              <a:rPr lang="ru-RU" sz="4000"/>
            </a:br>
            <a:endParaRPr lang="ru-RU" sz="400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2620963"/>
          </a:xfrm>
        </p:spPr>
        <p:txBody>
          <a:bodyPr/>
          <a:lstStyle/>
          <a:p>
            <a:pPr>
              <a:buFontTx/>
              <a:buNone/>
            </a:pPr>
            <a:r>
              <a:rPr lang="ru-RU" sz="6600" b="1" dirty="0"/>
              <a:t>  Можно ли </a:t>
            </a:r>
            <a:r>
              <a:rPr lang="ru-RU" sz="6600" b="1" dirty="0" smtClean="0"/>
              <a:t>рас</a:t>
            </a:r>
            <a:r>
              <a:rPr lang="en-US" sz="6600" b="1" smtClean="0"/>
              <a:t>c</a:t>
            </a:r>
            <a:r>
              <a:rPr lang="ru-RU" sz="6600" b="1" smtClean="0"/>
              <a:t>читываться </a:t>
            </a:r>
            <a:r>
              <a:rPr lang="ru-RU" sz="6600" b="1" dirty="0"/>
              <a:t>без денег?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/>
              <a:t>Первые русские деньги –дирхемы, куны, ногаты, гривны,</a:t>
            </a:r>
          </a:p>
        </p:txBody>
      </p:sp>
      <p:pic>
        <p:nvPicPr>
          <p:cNvPr id="5123" name="Picture 3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468313" y="1700213"/>
            <a:ext cx="4537075" cy="3889375"/>
          </a:xfrm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03800" y="1700213"/>
            <a:ext cx="3851275" cy="3889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50825" y="476250"/>
            <a:ext cx="8893175" cy="1657350"/>
          </a:xfrm>
        </p:spPr>
        <p:txBody>
          <a:bodyPr/>
          <a:lstStyle/>
          <a:p>
            <a:r>
              <a:rPr lang="ru-RU" b="1"/>
              <a:t>Российские наличные деньги</a:t>
            </a:r>
            <a:br>
              <a:rPr lang="ru-RU" b="1"/>
            </a:br>
            <a:r>
              <a:rPr lang="ru-RU" b="1"/>
              <a:t>(купюры)</a:t>
            </a:r>
          </a:p>
        </p:txBody>
      </p:sp>
      <p:pic>
        <p:nvPicPr>
          <p:cNvPr id="2052" name="Picture 9" descr="деньги0005"/>
          <p:cNvPicPr>
            <a:picLocks noChangeAspect="1" noChangeArrowheads="1"/>
          </p:cNvPicPr>
          <p:nvPr/>
        </p:nvPicPr>
        <p:blipFill>
          <a:blip r:embed="rId2">
            <a:lum bright="10000"/>
          </a:blip>
          <a:srcRect/>
          <a:stretch>
            <a:fillRect/>
          </a:stretch>
        </p:blipFill>
        <p:spPr bwMode="auto">
          <a:xfrm>
            <a:off x="323850" y="2349500"/>
            <a:ext cx="4032250" cy="181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3" name="Picture 10" descr="деньги0002"/>
          <p:cNvPicPr>
            <a:picLocks noChangeAspect="1" noChangeArrowheads="1"/>
          </p:cNvPicPr>
          <p:nvPr/>
        </p:nvPicPr>
        <p:blipFill>
          <a:blip r:embed="rId3">
            <a:lum bright="6000"/>
          </a:blip>
          <a:srcRect/>
          <a:stretch>
            <a:fillRect/>
          </a:stretch>
        </p:blipFill>
        <p:spPr bwMode="auto">
          <a:xfrm>
            <a:off x="4787900" y="2349500"/>
            <a:ext cx="4032250" cy="177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4" name="Picture 11" descr="деньги000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68313" y="4652963"/>
            <a:ext cx="4032250" cy="1770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5" name="Picture 12" descr="деньги0004"/>
          <p:cNvPicPr>
            <a:picLocks noGrp="1" noChangeAspect="1" noChangeArrowheads="1"/>
          </p:cNvPicPr>
          <p:nvPr>
            <p:ph type="subTitle" idx="1"/>
          </p:nvPr>
        </p:nvPicPr>
        <p:blipFill>
          <a:blip r:embed="rId5"/>
          <a:srcRect/>
          <a:stretch>
            <a:fillRect/>
          </a:stretch>
        </p:blipFill>
        <p:spPr>
          <a:xfrm>
            <a:off x="4787900" y="4652963"/>
            <a:ext cx="3695700" cy="1619250"/>
          </a:xfrm>
          <a:noFill/>
          <a:ln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/>
              <a:t>Российские наличные деньги</a:t>
            </a:r>
            <a:br>
              <a:rPr lang="ru-RU" sz="4000"/>
            </a:br>
            <a:r>
              <a:rPr lang="ru-RU" sz="4000"/>
              <a:t>(монеты)</a:t>
            </a:r>
          </a:p>
        </p:txBody>
      </p:sp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43213" y="1341438"/>
            <a:ext cx="2520950" cy="2016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651500" y="908050"/>
            <a:ext cx="3492500" cy="2376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102" name="Picture 6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4"/>
          <a:srcRect/>
          <a:stretch>
            <a:fillRect/>
          </a:stretch>
        </p:blipFill>
        <p:spPr>
          <a:xfrm>
            <a:off x="0" y="1484313"/>
            <a:ext cx="2555875" cy="1541462"/>
          </a:xfrm>
        </p:spPr>
      </p:pic>
      <p:pic>
        <p:nvPicPr>
          <p:cNvPr id="4103" name="Picture 7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508625" y="5084763"/>
            <a:ext cx="3168650" cy="1527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105" name="Picture 9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435600" y="3500438"/>
            <a:ext cx="3313113" cy="1601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106" name="Picture 10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0" y="3500438"/>
            <a:ext cx="4932363" cy="316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20713"/>
            <a:ext cx="8229600" cy="6237287"/>
          </a:xfrm>
        </p:spPr>
        <p:txBody>
          <a:bodyPr/>
          <a:lstStyle/>
          <a:p>
            <a:pPr algn="ctr">
              <a:buFontTx/>
              <a:buNone/>
            </a:pPr>
            <a:r>
              <a:rPr lang="ru-RU" sz="4800" b="1"/>
              <a:t>Не хвались серебром, хвались добром.</a:t>
            </a:r>
          </a:p>
          <a:p>
            <a:pPr>
              <a:buFontTx/>
              <a:buNone/>
            </a:pPr>
            <a:endParaRPr lang="ru-RU" sz="4800" b="1"/>
          </a:p>
          <a:p>
            <a:pPr algn="ctr">
              <a:buFontTx/>
              <a:buNone/>
            </a:pPr>
            <a:r>
              <a:rPr lang="ru-RU" sz="4800" b="1"/>
              <a:t>Не имей сто рублей, а имей сто друзей.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Домашнее задание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3600" b="1"/>
              <a:t>1. узнать у родителей пользовались ли они безналичными деньгами</a:t>
            </a:r>
          </a:p>
          <a:p>
            <a:r>
              <a:rPr lang="ru-RU" sz="3600" b="1"/>
              <a:t>2. найти и прочитать  бывают ли какие-то другие безналичные деньги</a:t>
            </a:r>
          </a:p>
          <a:p>
            <a:r>
              <a:rPr lang="ru-RU" sz="3600" b="1"/>
              <a:t>3. сочинить сказку, где были бы наличные и безналичные деньги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ru-RU" sz="4400" b="1"/>
              <a:t>СПАСИБО ЗА РАБОТУ!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85</Words>
  <Application>Microsoft Office PowerPoint</Application>
  <PresentationFormat>Экран (4:3)</PresentationFormat>
  <Paragraphs>13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Оформление по умолчанию</vt:lpstr>
      <vt:lpstr>Тема: </vt:lpstr>
      <vt:lpstr>Первые русские деньги –дирхемы, куны, ногаты, гривны,</vt:lpstr>
      <vt:lpstr>Российские наличные деньги (купюры)</vt:lpstr>
      <vt:lpstr>Российские наличные деньги (монеты)</vt:lpstr>
      <vt:lpstr>Слайд 5</vt:lpstr>
      <vt:lpstr>Домашнее задание</vt:lpstr>
      <vt:lpstr>Слайд 7</vt:lpstr>
    </vt:vector>
  </TitlesOfParts>
  <Company>MoBIL GROUP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Российские наличные деньги (купюры)</dc:title>
  <dc:creator>Дима</dc:creator>
  <cp:lastModifiedBy>иващенко</cp:lastModifiedBy>
  <cp:revision>3</cp:revision>
  <dcterms:created xsi:type="dcterms:W3CDTF">2011-11-23T13:44:20Z</dcterms:created>
  <dcterms:modified xsi:type="dcterms:W3CDTF">2013-10-25T04:07:12Z</dcterms:modified>
</cp:coreProperties>
</file>