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znanie.podelise.ru/docs/90209/index-1450.html?page=2" TargetMode="External"/><Relationship Id="rId2" Type="http://schemas.openxmlformats.org/officeDocument/2006/relationships/hyperlink" Target="http://2ls.ru/pravila-shahmat/71-shahmaty-figury-nazvanie-kak-hodyat-samaya-silnaya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235981" cy="6336704"/>
          </a:xfrm>
        </p:spPr>
        <p:txBody>
          <a:bodyPr/>
          <a:lstStyle/>
          <a:p>
            <a:pPr algn="ctr"/>
            <a:r>
              <a:rPr lang="ru-RU" sz="6600" dirty="0" smtClean="0">
                <a:ln w="19050"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Шахматные фигуры, их ходы. Начальная расстановка фигур.</a:t>
            </a:r>
            <a:br>
              <a:rPr lang="ru-RU" sz="6600" dirty="0" smtClean="0">
                <a:ln w="19050">
                  <a:solidFill>
                    <a:srgbClr val="FF0000"/>
                  </a:solidFill>
                </a:ln>
                <a:solidFill>
                  <a:srgbClr val="FFC000"/>
                </a:solidFill>
              </a:rPr>
            </a:br>
            <a:r>
              <a:rPr lang="ru-RU" sz="6600" dirty="0" smtClean="0">
                <a:ln w="12700"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/>
            </a:r>
            <a:br>
              <a:rPr lang="ru-RU" sz="6600" dirty="0" smtClean="0">
                <a:ln w="12700">
                  <a:solidFill>
                    <a:srgbClr val="FF0000"/>
                  </a:solidFill>
                </a:ln>
                <a:solidFill>
                  <a:srgbClr val="FFC000"/>
                </a:solidFill>
              </a:rPr>
            </a:br>
            <a:r>
              <a:rPr lang="ru-RU" sz="20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МБОУ «Средняя общеобразовательная школа № 33 с углубленным изучением английского языка»</a:t>
            </a:r>
            <a:r>
              <a:rPr lang="ru-RU" sz="66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66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Учитель начальных классов: Шакрамова Алсу Наилевна</a:t>
            </a:r>
            <a:endParaRPr lang="ru-RU" sz="6600" dirty="0">
              <a:ln w="1270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http://znanie.podelise.ru/tw_files2/urls_903/2/d-1450/1450_html_1e4e244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868" y="5157192"/>
            <a:ext cx="1368152" cy="158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229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2ls.ru/uploads/posts/2012-09/1346579410_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2656"/>
            <a:ext cx="6127774" cy="61742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9250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2ls.ru/uploads/posts/2012-09/1346579405_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0648"/>
            <a:ext cx="6127775" cy="6102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6976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2ls.ru/uploads/posts/2012-09/1346579425_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984" y="116632"/>
            <a:ext cx="5862352" cy="6408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417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2ls.ru/uploads/posts/2012-09/1346579390_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8640"/>
            <a:ext cx="5839742" cy="62462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837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2ls.ru/uploads/posts/2012-09/1346579419_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352" y="188640"/>
            <a:ext cx="5976664" cy="61742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9988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2ls.ru/uploads/posts/2012-09/1346579418_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0648"/>
            <a:ext cx="6199783" cy="61742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830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чально положение шахматных фигур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8640"/>
            <a:ext cx="5328592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9003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239000" cy="2736304"/>
          </a:xfrm>
        </p:spPr>
        <p:txBody>
          <a:bodyPr/>
          <a:lstStyle/>
          <a:p>
            <a:r>
              <a:rPr lang="ru-RU" sz="20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Ресурсы: </a:t>
            </a:r>
            <a:r>
              <a:rPr lang="en-US" sz="2000" dirty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hlinkClick r:id="rId2"/>
              </a:rPr>
              <a:t>http://</a:t>
            </a:r>
            <a:r>
              <a:rPr lang="en-US" sz="20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hlinkClick r:id="rId2"/>
              </a:rPr>
              <a:t>2ls.ru/pravila-shahmat/71-shahmaty-figury-nazvanie-kak-hodyat-samaya-silnaya.html</a:t>
            </a:r>
            <a:r>
              <a:rPr lang="ru-RU" sz="20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ходы фигур;</a:t>
            </a:r>
            <a:br>
              <a:rPr lang="ru-RU" sz="20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hlinkClick r:id="rId3"/>
              </a:rPr>
              <a:t>http://</a:t>
            </a:r>
            <a:r>
              <a:rPr lang="en-US" sz="20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hlinkClick r:id="rId3"/>
              </a:rPr>
              <a:t>znanie.podelise.ru/docs/90209/index-1450.html?page=2</a:t>
            </a:r>
            <a:r>
              <a:rPr lang="ru-RU" sz="20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картинка на обложке;</a:t>
            </a:r>
            <a:br>
              <a:rPr lang="ru-RU" sz="20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err="1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яндекс</a:t>
            </a:r>
            <a:r>
              <a:rPr lang="ru-RU" sz="20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картинки.</a:t>
            </a:r>
            <a:br>
              <a:rPr lang="ru-RU" sz="20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ln w="127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</a:br>
            <a:endParaRPr lang="ru-RU" sz="2000" dirty="0">
              <a:ln w="1270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839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TC101859868[[fn=Термический]]</Template>
  <TotalTime>55</TotalTime>
  <Words>18</Words>
  <Application>Microsoft Office PowerPoint</Application>
  <PresentationFormat>Экран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Thermal</vt:lpstr>
      <vt:lpstr>Шахматные фигуры, их ходы. Начальная расстановка фигур.  МБОУ «Средняя общеобразовательная школа № 33 с углубленным изучением английского языка» Учитель начальных классов: Шакрамова Алсу Наилевна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Ресурсы: http://2ls.ru/pravila-shahmat/71-shahmaty-figury-nazvanie-kak-hodyat-samaya-silnaya.html ходы фигур; http://znanie.podelise.ru/docs/90209/index-1450.html?page=2 картинка на обложке; яндекс картинки.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Шахматные фигуры, их ходы. Начальная расстановка фигур.   Учитель: Шакрамова Алсу Наилевна</dc:title>
  <dc:creator>Алсу</dc:creator>
  <cp:lastModifiedBy>Алсу</cp:lastModifiedBy>
  <cp:revision>6</cp:revision>
  <dcterms:created xsi:type="dcterms:W3CDTF">2013-10-17T02:28:05Z</dcterms:created>
  <dcterms:modified xsi:type="dcterms:W3CDTF">2013-10-17T17:03:38Z</dcterms:modified>
</cp:coreProperties>
</file>