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7572" autoAdjust="0"/>
  </p:normalViewPr>
  <p:slideViewPr>
    <p:cSldViewPr>
      <p:cViewPr varScale="1">
        <p:scale>
          <a:sx n="72" d="100"/>
          <a:sy n="72" d="100"/>
        </p:scale>
        <p:origin x="-132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447765-0968-4BCB-8414-FA3E12F7F60A}" type="datetimeFigureOut">
              <a:rPr lang="ru-RU" smtClean="0"/>
              <a:t>15.01.2014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F64EFB-6BAE-4FE4-A9BC-07ED24EC12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0627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F64EFB-6BAE-4FE4-A9BC-07ED24EC12FB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F64EFB-6BAE-4FE4-A9BC-07ED24EC12FB}" type="slidenum">
              <a:rPr lang="ru-RU" smtClean="0"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F64EFB-6BAE-4FE4-A9BC-07ED24EC12FB}" type="slidenum">
              <a:rPr lang="ru-RU" smtClean="0"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F64EFB-6BAE-4FE4-A9BC-07ED24EC12FB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F64EFB-6BAE-4FE4-A9BC-07ED24EC12FB}" type="slidenum">
              <a:rPr lang="ru-RU" smtClean="0"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F64EFB-6BAE-4FE4-A9BC-07ED24EC12FB}" type="slidenum">
              <a:rPr lang="ru-RU" smtClean="0"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F64EFB-6BAE-4FE4-A9BC-07ED24EC12FB}" type="slidenum">
              <a:rPr lang="ru-RU" smtClean="0"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53CB6-1DD0-4554-B8FC-FD260E41A71B}" type="datetimeFigureOut">
              <a:rPr lang="ru-RU" smtClean="0"/>
              <a:t>15.01.2014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30B5C33-F6BE-467B-BB67-F5ED3F4D87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53CB6-1DD0-4554-B8FC-FD260E41A71B}" type="datetimeFigureOut">
              <a:rPr lang="ru-RU" smtClean="0"/>
              <a:t>15.01.2014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B5C33-F6BE-467B-BB67-F5ED3F4D87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53CB6-1DD0-4554-B8FC-FD260E41A71B}" type="datetimeFigureOut">
              <a:rPr lang="ru-RU" smtClean="0"/>
              <a:t>15.01.2014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B5C33-F6BE-467B-BB67-F5ED3F4D87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53CB6-1DD0-4554-B8FC-FD260E41A71B}" type="datetimeFigureOut">
              <a:rPr lang="ru-RU" smtClean="0"/>
              <a:t>15.01.2014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30B5C33-F6BE-467B-BB67-F5ED3F4D87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53CB6-1DD0-4554-B8FC-FD260E41A71B}" type="datetimeFigureOut">
              <a:rPr lang="ru-RU" smtClean="0"/>
              <a:t>15.01.2014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B5C33-F6BE-467B-BB67-F5ED3F4D877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53CB6-1DD0-4554-B8FC-FD260E41A71B}" type="datetimeFigureOut">
              <a:rPr lang="ru-RU" smtClean="0"/>
              <a:t>15.01.2014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B5C33-F6BE-467B-BB67-F5ED3F4D87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53CB6-1DD0-4554-B8FC-FD260E41A71B}" type="datetimeFigureOut">
              <a:rPr lang="ru-RU" smtClean="0"/>
              <a:t>15.01.2014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30B5C33-F6BE-467B-BB67-F5ED3F4D8777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53CB6-1DD0-4554-B8FC-FD260E41A71B}" type="datetimeFigureOut">
              <a:rPr lang="ru-RU" smtClean="0"/>
              <a:t>15.01.2014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B5C33-F6BE-467B-BB67-F5ED3F4D87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53CB6-1DD0-4554-B8FC-FD260E41A71B}" type="datetimeFigureOut">
              <a:rPr lang="ru-RU" smtClean="0"/>
              <a:t>15.01.2014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B5C33-F6BE-467B-BB67-F5ED3F4D87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53CB6-1DD0-4554-B8FC-FD260E41A71B}" type="datetimeFigureOut">
              <a:rPr lang="ru-RU" smtClean="0"/>
              <a:t>15.01.2014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B5C33-F6BE-467B-BB67-F5ED3F4D877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53CB6-1DD0-4554-B8FC-FD260E41A71B}" type="datetimeFigureOut">
              <a:rPr lang="ru-RU" smtClean="0"/>
              <a:t>15.01.2014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B5C33-F6BE-467B-BB67-F5ED3F4D8777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AD53CB6-1DD0-4554-B8FC-FD260E41A71B}" type="datetimeFigureOut">
              <a:rPr lang="ru-RU" smtClean="0"/>
              <a:t>15.01.2014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30B5C33-F6BE-467B-BB67-F5ED3F4D877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0"/>
            <a:ext cx="7772400" cy="107154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           </a:t>
            </a:r>
            <a:br>
              <a:rPr lang="ru-RU" dirty="0" smtClean="0"/>
            </a:br>
            <a:r>
              <a:rPr lang="ru-RU" dirty="0" smtClean="0"/>
              <a:t>  </a:t>
            </a:r>
            <a:r>
              <a:rPr lang="ru-RU" dirty="0" smtClean="0">
                <a:solidFill>
                  <a:srgbClr val="FF0000"/>
                </a:solidFill>
              </a:rPr>
              <a:t>Ёлочка - иголочка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пгшп\Pictures\spruce-b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214422"/>
            <a:ext cx="7786742" cy="535787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14612" y="285728"/>
            <a:ext cx="5000660" cy="1143008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>
                <a:solidFill>
                  <a:srgbClr val="FF9900"/>
                </a:solidFill>
              </a:rPr>
              <a:t>  хвоя</a:t>
            </a:r>
            <a:br>
              <a:rPr lang="ru-RU" dirty="0" smtClean="0">
                <a:solidFill>
                  <a:srgbClr val="FF9900"/>
                </a:solidFill>
              </a:rPr>
            </a:br>
            <a:r>
              <a:rPr lang="ru-RU" dirty="0" smtClean="0">
                <a:solidFill>
                  <a:srgbClr val="FF9900"/>
                </a:solidFill>
              </a:rPr>
              <a:t>  хвоинки</a:t>
            </a:r>
            <a:br>
              <a:rPr lang="ru-RU" dirty="0" smtClean="0">
                <a:solidFill>
                  <a:srgbClr val="FF9900"/>
                </a:solidFill>
              </a:rPr>
            </a:br>
            <a:r>
              <a:rPr lang="ru-RU" dirty="0" smtClean="0">
                <a:solidFill>
                  <a:srgbClr val="FF9900"/>
                </a:solidFill>
              </a:rPr>
              <a:t>  хвойные деревья</a:t>
            </a:r>
            <a:endParaRPr lang="ru-RU" dirty="0">
              <a:solidFill>
                <a:srgbClr val="FF99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2" name="Picture 4" descr="C:\Users\пгшп\Pictures\imagesCATO39P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2000240"/>
            <a:ext cx="7643866" cy="464347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2853"/>
            <a:ext cx="7772400" cy="92869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B050"/>
                </a:solidFill>
              </a:rPr>
              <a:t>Зимой и летом </a:t>
            </a:r>
            <a:br>
              <a:rPr lang="ru-RU" dirty="0" smtClean="0">
                <a:solidFill>
                  <a:srgbClr val="00B050"/>
                </a:solidFill>
              </a:rPr>
            </a:br>
            <a:r>
              <a:rPr lang="ru-RU" dirty="0" smtClean="0">
                <a:solidFill>
                  <a:srgbClr val="00B050"/>
                </a:solidFill>
              </a:rPr>
              <a:t>                      одним цветом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пгшп\Pictures\d181d0b5d0bcd0b8d0bdd0b0d180-d0b2-d0bad0b0d180d0bfd0b0d182d0b0d185_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500174"/>
            <a:ext cx="4143404" cy="4857784"/>
          </a:xfrm>
          <a:prstGeom prst="rect">
            <a:avLst/>
          </a:prstGeom>
          <a:noFill/>
        </p:spPr>
      </p:pic>
      <p:pic>
        <p:nvPicPr>
          <p:cNvPr id="3075" name="Picture 3" descr="C:\Users\пгшп\Pictures\pine_lobloll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6" y="1500174"/>
            <a:ext cx="3786214" cy="485778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пгшп\Pictures\les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500174"/>
            <a:ext cx="7643866" cy="515306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285728"/>
            <a:ext cx="7643866" cy="171451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Тема урока: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  «Хвойные   деревья»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пгшп\Pictures\4457713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500042"/>
            <a:ext cx="7858180" cy="592935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714379"/>
          </a:xfrm>
        </p:spPr>
        <p:txBody>
          <a:bodyPr>
            <a:normAutofit/>
          </a:bodyPr>
          <a:lstStyle/>
          <a:p>
            <a:pPr algn="l"/>
            <a:r>
              <a:rPr lang="ru-RU" dirty="0" smtClean="0">
                <a:solidFill>
                  <a:srgbClr val="FF0000"/>
                </a:solidFill>
              </a:rPr>
              <a:t>        ель                                сосна                      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пгшп\Pictures\Image-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1214422"/>
            <a:ext cx="4214842" cy="5000660"/>
          </a:xfrm>
          <a:prstGeom prst="rect">
            <a:avLst/>
          </a:prstGeom>
          <a:noFill/>
        </p:spPr>
      </p:pic>
      <p:pic>
        <p:nvPicPr>
          <p:cNvPr id="5123" name="Picture 3" descr="C:\Users\пгшп\Pictures\Pinus_sylvestris_branch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86314" y="1214422"/>
            <a:ext cx="4143404" cy="5000660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пгшп\Pictures\50294286_klest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500042"/>
            <a:ext cx="8072494" cy="5857916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215</TotalTime>
  <Words>19</Words>
  <Application>Microsoft Office PowerPoint</Application>
  <PresentationFormat>Экран (4:3)</PresentationFormat>
  <Paragraphs>12</Paragraphs>
  <Slides>7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Трек</vt:lpstr>
      <vt:lpstr>               Ёлочка - иголочка</vt:lpstr>
      <vt:lpstr>  хвоя   хвоинки   хвойные деревья</vt:lpstr>
      <vt:lpstr>Зимой и летом                        одним цветом</vt:lpstr>
      <vt:lpstr>Тема урока:   «Хвойные   деревья»            </vt:lpstr>
      <vt:lpstr>Презентация PowerPoint</vt:lpstr>
      <vt:lpstr>        ель                                сосна                      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оарпорл</dc:creator>
  <cp:lastModifiedBy>USER</cp:lastModifiedBy>
  <cp:revision>23</cp:revision>
  <dcterms:created xsi:type="dcterms:W3CDTF">2011-04-03T09:31:30Z</dcterms:created>
  <dcterms:modified xsi:type="dcterms:W3CDTF">2014-01-15T18:31:16Z</dcterms:modified>
</cp:coreProperties>
</file>