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96" autoAdjust="0"/>
  </p:normalViewPr>
  <p:slideViewPr>
    <p:cSldViewPr>
      <p:cViewPr varScale="1">
        <p:scale>
          <a:sx n="69" d="100"/>
          <a:sy n="69" d="100"/>
        </p:scale>
        <p:origin x="-14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D5F5B-D0B5-41E3-8CAA-1248C9C8DE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D02D2-ED2C-4ECB-85AF-9EAF37C00E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EB579-7D84-41AE-8987-0BE31C6990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C1C4E-405D-4484-B951-649028824E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0B6E6-0769-4A70-8F46-20A40F36FC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C6E9E-D3FA-4CD4-B760-F7EE9BECC1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39A2B-552A-4F8D-8E44-BFE29A4E33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BD168-0905-4994-9442-85B9856D07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5E943-C13E-4018-8494-5247F5D144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B695B-ECFA-4D7E-BF65-D8B34F7ED7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F3774-CF69-45B0-B8F6-DC335BB35A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FE1349C-3FE0-4153-90A8-899C325B42C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Elena\&#1056;&#1072;&#1073;&#1086;&#1095;&#1080;&#1081;%20&#1089;&#1090;&#1086;&#1083;\&#1053;&#1072;%20&#1089;&#1072;&#1081;&#1090;%20&#1048;&#1088;&#1077;\&#1092;&#1080;&#1079;&#1084;&#1080;&#1085;&#1091;&#1090;&#1082;&#1072;\002%20&#1042;%20&#1082;&#1072;&#1078;&#1076;&#1086;&#1084;%20&#1084;&#1072;&#1083;&#1077;&#1085;&#1100;&#1082;&#1086;&#1084;%20&#1088;&#1077;&#1073;&#1077;&#1085;&#1082;&#1077;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dikal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bg_drawing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2400"/>
            <a:ext cx="9144000" cy="7081838"/>
          </a:xfrm>
          <a:prstGeom prst="rect">
            <a:avLst/>
          </a:prstGeom>
          <a:noFill/>
        </p:spPr>
      </p:pic>
      <p:pic>
        <p:nvPicPr>
          <p:cNvPr id="4100" name="Рисунок 2" descr="J0344895.W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3733800"/>
            <a:ext cx="266858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1905000" y="1524000"/>
            <a:ext cx="520065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Зарядка  </a:t>
            </a:r>
          </a:p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со</a:t>
            </a:r>
          </a:p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 зверятками</a:t>
            </a:r>
          </a:p>
        </p:txBody>
      </p:sp>
      <p:pic>
        <p:nvPicPr>
          <p:cNvPr id="4104" name="002 В каждом маленьком ребенке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6172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9940" fill="hold"/>
                                        <p:tgtEl>
                                          <p:spTgt spid="41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bg_drawin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400"/>
            <a:ext cx="9144000" cy="7081838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4" name="Picture 4" descr="e25"/>
          <p:cNvPicPr>
            <a:picLocks noChangeAspect="1" noChangeArrowheads="1" noCrop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76800" y="2286000"/>
            <a:ext cx="3810000" cy="3378200"/>
          </a:xfrm>
          <a:noFill/>
          <a:ln/>
        </p:spPr>
      </p:pic>
      <p:pic>
        <p:nvPicPr>
          <p:cNvPr id="5125" name="Picture 5" descr="e2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85800" y="2286000"/>
            <a:ext cx="3933825" cy="348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bg_drawin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400"/>
            <a:ext cx="9144000" cy="7081838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8" name="Picture 2" descr="http://www.nivagold.ru/raznoe/mishca/teddy/Photo%20012.gif"/>
          <p:cNvPicPr>
            <a:picLocks noChangeAspect="1" noChangeArrowheads="1" noCrop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0" y="1524000"/>
            <a:ext cx="5105400" cy="44862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bg_drawin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400"/>
            <a:ext cx="9144000" cy="7081838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2" name="Рисунок 16" descr="страус, анимашка, анимация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00400" y="1295400"/>
            <a:ext cx="2784475" cy="4876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 descr="bg_drawin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400"/>
            <a:ext cx="9144000" cy="7081838"/>
          </a:xfrm>
          <a:prstGeom prst="rect">
            <a:avLst/>
          </a:prstGeom>
          <a:noFill/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20" name="Picture 6" descr="http://www.clubdances.ru/dance/498.gif"/>
          <p:cNvPicPr>
            <a:picLocks noChangeAspect="1" noChangeArrowheads="1" noCrop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76800" y="1676400"/>
            <a:ext cx="4014788" cy="4038600"/>
          </a:xfrm>
          <a:noFill/>
          <a:ln/>
        </p:spPr>
      </p:pic>
      <p:pic>
        <p:nvPicPr>
          <p:cNvPr id="9221" name="Picture 6" descr="http://www.clubdances.ru/dance/49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438400"/>
            <a:ext cx="414337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6" name="Picture 6" descr="bg_drawin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400"/>
            <a:ext cx="9144000" cy="7081838"/>
          </a:xfrm>
          <a:prstGeom prst="rect">
            <a:avLst/>
          </a:prstGeom>
          <a:noFill/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4" name="Picture 2" descr="http://s42.radikal.ru/i095/0808/d7/7a7900fc4a31.gif">
            <a:hlinkClick r:id="rId3"/>
          </p:cNvPr>
          <p:cNvPicPr>
            <a:picLocks noChangeAspect="1" noChangeArrowheads="1" noCrop="1"/>
          </p:cNvPicPr>
          <p:nvPr>
            <p:ph type="body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371600" y="1905000"/>
            <a:ext cx="2549525" cy="4191000"/>
          </a:xfrm>
          <a:ln/>
        </p:spPr>
      </p:pic>
      <p:pic>
        <p:nvPicPr>
          <p:cNvPr id="10245" name="Picture 2" descr="http://s42.radikal.ru/i095/0808/d7/7a7900fc4a31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752600"/>
            <a:ext cx="268922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bg_drawin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400"/>
            <a:ext cx="9144000" cy="7081838"/>
          </a:xfrm>
          <a:prstGeom prst="rect">
            <a:avLst/>
          </a:prstGeom>
          <a:noFill/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8" name="Picture 4" descr="blue_elefant"/>
          <p:cNvPicPr>
            <a:picLocks noChangeAspect="1" noChangeArrowheads="1" noCrop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895600" y="2209800"/>
            <a:ext cx="3654425" cy="40100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4</Words>
  <Application>Microsoft Office PowerPoint</Application>
  <PresentationFormat>Экран (4:3)</PresentationFormat>
  <Paragraphs>3</Paragraphs>
  <Slides>7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Arial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cp:lastPrinted>1601-01-01T00:00:00Z</cp:lastPrinted>
  <dcterms:created xsi:type="dcterms:W3CDTF">1601-01-01T00:00:00Z</dcterms:created>
  <dcterms:modified xsi:type="dcterms:W3CDTF">2013-10-17T17:40:07Z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