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1" r:id="rId2"/>
    <p:sldId id="257" r:id="rId3"/>
    <p:sldId id="256" r:id="rId4"/>
    <p:sldId id="262" r:id="rId5"/>
    <p:sldId id="259" r:id="rId6"/>
    <p:sldId id="26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7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7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EAB5E9-C3DA-49B6-AE9D-CC5254958E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52F16A-5F77-4861-9CA5-967039FE7C3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BFB758-CA67-41C7-A0B5-522D99432B2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760D5D-B077-45D9-8721-BCB85936AC2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F2F1F6-2F00-42A6-B21B-67FC115524F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8475C5-C136-4090-B848-034A1813063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AFF4CE-5A16-4065-A215-CAB3228B239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52091D-0247-4E46-A9C5-2D3886ACC8F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FB64C5-58FC-49FE-985A-4E802793391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4CA559-6BBE-45AE-8F74-39BDE2275E4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487F87-5E67-438C-9413-E3A1E703FC5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192E0ED-798C-41AB-A833-48501EC9F647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24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matemati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5038" y="304800"/>
            <a:ext cx="5140325" cy="65532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  <a:p>
            <a:pPr algn="ctr">
              <a:buFont typeface="Wingdings" pitchFamily="2" charset="2"/>
              <a:buNone/>
            </a:pPr>
            <a:r>
              <a:rPr lang="ru-RU"/>
              <a:t>Устный счёт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838200" y="304800"/>
            <a:ext cx="7467600" cy="1371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Назвать по порядку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7543800" y="2895600"/>
            <a:ext cx="619125" cy="81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1</a:t>
            </a: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3429000" y="1828800"/>
            <a:ext cx="647700" cy="741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2</a:t>
            </a:r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5562600" y="5105400"/>
            <a:ext cx="423863" cy="741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533400" y="2667000"/>
            <a:ext cx="571500" cy="741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4</a:t>
            </a:r>
          </a:p>
        </p:txBody>
      </p:sp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>
            <a:off x="7391400" y="4724400"/>
            <a:ext cx="809625" cy="969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>
            <a:off x="2438400" y="3352800"/>
            <a:ext cx="428625" cy="81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6</a:t>
            </a:r>
          </a:p>
        </p:txBody>
      </p:sp>
      <p:sp>
        <p:nvSpPr>
          <p:cNvPr id="5132" name="WordArt 12"/>
          <p:cNvSpPr>
            <a:spLocks noChangeArrowheads="1" noChangeShapeType="1" noTextEdit="1"/>
          </p:cNvSpPr>
          <p:nvPr/>
        </p:nvSpPr>
        <p:spPr bwMode="auto">
          <a:xfrm>
            <a:off x="1371600" y="5334000"/>
            <a:ext cx="547688" cy="81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7</a:t>
            </a:r>
          </a:p>
        </p:txBody>
      </p:sp>
      <p:sp>
        <p:nvSpPr>
          <p:cNvPr id="5133" name="WordArt 13"/>
          <p:cNvSpPr>
            <a:spLocks noChangeArrowheads="1" noChangeShapeType="1" noTextEdit="1"/>
          </p:cNvSpPr>
          <p:nvPr/>
        </p:nvSpPr>
        <p:spPr bwMode="auto">
          <a:xfrm>
            <a:off x="5791200" y="3048000"/>
            <a:ext cx="428625" cy="81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8</a:t>
            </a:r>
          </a:p>
        </p:txBody>
      </p:sp>
      <p:sp>
        <p:nvSpPr>
          <p:cNvPr id="5134" name="WordArt 14"/>
          <p:cNvSpPr>
            <a:spLocks noChangeArrowheads="1" noChangeShapeType="1" noTextEdit="1"/>
          </p:cNvSpPr>
          <p:nvPr/>
        </p:nvSpPr>
        <p:spPr bwMode="auto">
          <a:xfrm>
            <a:off x="4191000" y="4191000"/>
            <a:ext cx="581025" cy="893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9</a:t>
            </a:r>
          </a:p>
        </p:txBody>
      </p:sp>
      <p:sp>
        <p:nvSpPr>
          <p:cNvPr id="5135" name="WordArt 15"/>
          <p:cNvSpPr>
            <a:spLocks noChangeArrowheads="1" noChangeShapeType="1" noTextEdit="1"/>
          </p:cNvSpPr>
          <p:nvPr/>
        </p:nvSpPr>
        <p:spPr bwMode="auto">
          <a:xfrm>
            <a:off x="6096000" y="1676400"/>
            <a:ext cx="819150" cy="893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21812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1371600" y="381000"/>
            <a:ext cx="6324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Назвать соседей</a:t>
            </a: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371600"/>
            <a:ext cx="21812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962400"/>
            <a:ext cx="21812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4114800"/>
            <a:ext cx="21812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191000"/>
            <a:ext cx="21812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2775" y="1219200"/>
            <a:ext cx="21812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8" name="WordArt 12"/>
          <p:cNvSpPr>
            <a:spLocks noChangeArrowheads="1" noChangeShapeType="1" noTextEdit="1"/>
          </p:cNvSpPr>
          <p:nvPr/>
        </p:nvSpPr>
        <p:spPr bwMode="auto">
          <a:xfrm>
            <a:off x="5334000" y="1676400"/>
            <a:ext cx="457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2</a:t>
            </a:r>
          </a:p>
        </p:txBody>
      </p:sp>
      <p:sp>
        <p:nvSpPr>
          <p:cNvPr id="4109" name="WordArt 13"/>
          <p:cNvSpPr>
            <a:spLocks noChangeArrowheads="1" noChangeShapeType="1" noTextEdit="1"/>
          </p:cNvSpPr>
          <p:nvPr/>
        </p:nvSpPr>
        <p:spPr bwMode="auto">
          <a:xfrm>
            <a:off x="2514600" y="4114800"/>
            <a:ext cx="533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im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76400"/>
            <a:ext cx="4876800" cy="4702175"/>
          </a:xfrm>
          <a:prstGeom prst="rect">
            <a:avLst/>
          </a:prstGeom>
          <a:noFill/>
        </p:spPr>
      </p:pic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1219200" y="609600"/>
            <a:ext cx="67818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Сколько ...?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993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0" y="4011613"/>
            <a:ext cx="3492500" cy="284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684213" y="1341438"/>
            <a:ext cx="1079500" cy="1152525"/>
          </a:xfrm>
          <a:prstGeom prst="ellipse">
            <a:avLst/>
          </a:prstGeom>
          <a:solidFill>
            <a:srgbClr val="94DC9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2051050" y="2565400"/>
            <a:ext cx="1079500" cy="1152525"/>
          </a:xfrm>
          <a:prstGeom prst="ellipse">
            <a:avLst/>
          </a:prstGeom>
          <a:solidFill>
            <a:srgbClr val="94DC9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4284663" y="1844675"/>
            <a:ext cx="1079500" cy="1152525"/>
          </a:xfrm>
          <a:prstGeom prst="ellipse">
            <a:avLst/>
          </a:prstGeom>
          <a:solidFill>
            <a:srgbClr val="94DC9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5364163" y="3213100"/>
            <a:ext cx="1079500" cy="1152525"/>
          </a:xfrm>
          <a:prstGeom prst="ellipse">
            <a:avLst/>
          </a:prstGeom>
          <a:solidFill>
            <a:srgbClr val="94DC9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6516688" y="1341438"/>
            <a:ext cx="1079500" cy="1152525"/>
          </a:xfrm>
          <a:prstGeom prst="ellipse">
            <a:avLst/>
          </a:prstGeom>
          <a:solidFill>
            <a:srgbClr val="94DC9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1619250" y="2420938"/>
            <a:ext cx="504825" cy="360362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V="1">
            <a:off x="3203575" y="2636838"/>
            <a:ext cx="1008063" cy="360362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5364163" y="1989138"/>
            <a:ext cx="1079500" cy="144462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H="1">
            <a:off x="6659563" y="2565400"/>
            <a:ext cx="504825" cy="719138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5148263" y="4437063"/>
            <a:ext cx="576262" cy="936625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2" name="WordArt 14"/>
          <p:cNvSpPr>
            <a:spLocks noChangeArrowheads="1" noChangeShapeType="1" noTextEdit="1"/>
          </p:cNvSpPr>
          <p:nvPr/>
        </p:nvSpPr>
        <p:spPr bwMode="auto">
          <a:xfrm>
            <a:off x="971550" y="1484313"/>
            <a:ext cx="485775" cy="687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5</a:t>
            </a:r>
          </a:p>
        </p:txBody>
      </p:sp>
      <p:pic>
        <p:nvPicPr>
          <p:cNvPr id="7193" name="Picture 25" descr="184f0a7707c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692275" cy="1612900"/>
          </a:xfrm>
          <a:prstGeom prst="rect">
            <a:avLst/>
          </a:prstGeom>
          <a:noFill/>
        </p:spPr>
      </p:pic>
      <p:sp>
        <p:nvSpPr>
          <p:cNvPr id="7195" name="WordArt 27"/>
          <p:cNvSpPr>
            <a:spLocks noChangeArrowheads="1" noChangeShapeType="1" noTextEdit="1"/>
          </p:cNvSpPr>
          <p:nvPr/>
        </p:nvSpPr>
        <p:spPr bwMode="auto">
          <a:xfrm>
            <a:off x="533400" y="4419600"/>
            <a:ext cx="3248025" cy="1905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Помоги </a:t>
            </a:r>
          </a:p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лягушке</a:t>
            </a:r>
          </a:p>
        </p:txBody>
      </p:sp>
      <p:sp>
        <p:nvSpPr>
          <p:cNvPr id="7196" name="WordArt 28"/>
          <p:cNvSpPr>
            <a:spLocks noChangeArrowheads="1" noChangeShapeType="1" noTextEdit="1"/>
          </p:cNvSpPr>
          <p:nvPr/>
        </p:nvSpPr>
        <p:spPr bwMode="auto">
          <a:xfrm>
            <a:off x="1905000" y="1905000"/>
            <a:ext cx="5238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+2</a:t>
            </a:r>
          </a:p>
        </p:txBody>
      </p:sp>
      <p:sp>
        <p:nvSpPr>
          <p:cNvPr id="7197" name="WordArt 29"/>
          <p:cNvSpPr>
            <a:spLocks noChangeArrowheads="1" noChangeShapeType="1" noTextEdit="1"/>
          </p:cNvSpPr>
          <p:nvPr/>
        </p:nvSpPr>
        <p:spPr bwMode="auto">
          <a:xfrm>
            <a:off x="3200400" y="2057400"/>
            <a:ext cx="5238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+2</a:t>
            </a:r>
          </a:p>
        </p:txBody>
      </p:sp>
      <p:sp>
        <p:nvSpPr>
          <p:cNvPr id="7198" name="WordArt 30"/>
          <p:cNvSpPr>
            <a:spLocks noChangeArrowheads="1" noChangeShapeType="1" noTextEdit="1"/>
          </p:cNvSpPr>
          <p:nvPr/>
        </p:nvSpPr>
        <p:spPr bwMode="auto">
          <a:xfrm>
            <a:off x="5562600" y="1295400"/>
            <a:ext cx="4095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-3</a:t>
            </a:r>
          </a:p>
        </p:txBody>
      </p:sp>
      <p:sp>
        <p:nvSpPr>
          <p:cNvPr id="7199" name="WordArt 31"/>
          <p:cNvSpPr>
            <a:spLocks noChangeArrowheads="1" noChangeShapeType="1" noTextEdit="1"/>
          </p:cNvSpPr>
          <p:nvPr/>
        </p:nvSpPr>
        <p:spPr bwMode="auto">
          <a:xfrm>
            <a:off x="7162800" y="2819400"/>
            <a:ext cx="5238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+4</a:t>
            </a:r>
          </a:p>
        </p:txBody>
      </p:sp>
      <p:sp>
        <p:nvSpPr>
          <p:cNvPr id="7200" name="WordArt 32"/>
          <p:cNvSpPr>
            <a:spLocks noChangeArrowheads="1" noChangeShapeType="1" noTextEdit="1"/>
          </p:cNvSpPr>
          <p:nvPr/>
        </p:nvSpPr>
        <p:spPr bwMode="auto">
          <a:xfrm>
            <a:off x="4800600" y="4343400"/>
            <a:ext cx="4095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-3</a:t>
            </a:r>
          </a:p>
        </p:txBody>
      </p:sp>
      <p:sp>
        <p:nvSpPr>
          <p:cNvPr id="7201" name="WordArt 33"/>
          <p:cNvSpPr>
            <a:spLocks noChangeArrowheads="1" noChangeShapeType="1" noTextEdit="1"/>
          </p:cNvSpPr>
          <p:nvPr/>
        </p:nvSpPr>
        <p:spPr bwMode="auto">
          <a:xfrm>
            <a:off x="4876800" y="5486400"/>
            <a:ext cx="4333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7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1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52 0.01482 C 0.04445 0.06574 0.05955 0.11667 0.07952 0.1632 C 0.09948 0.20972 0.12796 0.25996 0.14948 0.29329 C 0.17101 0.32662 0.15886 0.37014 0.20816 0.3632 C 0.25747 0.35625 0.36823 0.28611 0.44566 0.25162 C 0.5231 0.21713 0.63612 0.15324 0.67327 0.15648 C 0.71042 0.15972 0.6856 0.22222 0.66823 0.27153 C 0.65087 0.32084 0.60139 0.38959 0.56945 0.45162 C 0.5375 0.51366 0.49688 0.59445 0.47691 0.64329 C 0.45695 0.69213 0.45313 0.71852 0.44948 0.74491 " pathEditMode="relative" rAng="0" ptsTypes="aaaaaaaaaA">
                                      <p:cBhvr>
                                        <p:cTn id="11" dur="2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" y="36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5" name="Rectangle 21"/>
          <p:cNvSpPr>
            <a:spLocks noChangeArrowheads="1"/>
          </p:cNvSpPr>
          <p:nvPr>
            <p:ph type="body" idx="1"/>
          </p:nvPr>
        </p:nvSpPr>
        <p:spPr>
          <a:xfrm>
            <a:off x="3276600" y="1981200"/>
            <a:ext cx="2895600" cy="1143000"/>
          </a:xfrm>
          <a:prstGeom prst="flowChartExtract">
            <a:avLst/>
          </a:prstGeom>
          <a:solidFill>
            <a:srgbClr val="66FF66"/>
          </a:solidFill>
          <a:ln w="57150">
            <a:solidFill>
              <a:srgbClr val="663300"/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581400" y="3124200"/>
            <a:ext cx="2232025" cy="2592388"/>
          </a:xfrm>
          <a:prstGeom prst="rect">
            <a:avLst/>
          </a:prstGeom>
          <a:solidFill>
            <a:srgbClr val="FFE6CD"/>
          </a:solidFill>
          <a:ln w="5715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4660900" y="3151188"/>
            <a:ext cx="0" cy="2565400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581400" y="3656013"/>
            <a:ext cx="2232025" cy="0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581400" y="4159250"/>
            <a:ext cx="2232025" cy="0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3581400" y="4664075"/>
            <a:ext cx="2232025" cy="0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3581400" y="5240338"/>
            <a:ext cx="2232025" cy="0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4" name="WordArt 20"/>
          <p:cNvSpPr>
            <a:spLocks noChangeArrowheads="1" noChangeShapeType="1" noTextEdit="1"/>
          </p:cNvSpPr>
          <p:nvPr/>
        </p:nvSpPr>
        <p:spPr bwMode="auto">
          <a:xfrm>
            <a:off x="4373563" y="2432050"/>
            <a:ext cx="503237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10</a:t>
            </a:r>
          </a:p>
        </p:txBody>
      </p:sp>
      <p:sp>
        <p:nvSpPr>
          <p:cNvPr id="16406" name="WordArt 22"/>
          <p:cNvSpPr>
            <a:spLocks noChangeArrowheads="1" noChangeShapeType="1" noTextEdit="1"/>
          </p:cNvSpPr>
          <p:nvPr/>
        </p:nvSpPr>
        <p:spPr bwMode="auto">
          <a:xfrm>
            <a:off x="914400" y="533400"/>
            <a:ext cx="7467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Состав  числа</a:t>
            </a:r>
          </a:p>
        </p:txBody>
      </p:sp>
      <p:sp>
        <p:nvSpPr>
          <p:cNvPr id="16407" name="WordArt 23"/>
          <p:cNvSpPr>
            <a:spLocks noChangeArrowheads="1" noChangeShapeType="1" noTextEdit="1"/>
          </p:cNvSpPr>
          <p:nvPr/>
        </p:nvSpPr>
        <p:spPr bwMode="auto">
          <a:xfrm>
            <a:off x="4038600" y="3200400"/>
            <a:ext cx="1809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16408" name="WordArt 24"/>
          <p:cNvSpPr>
            <a:spLocks noChangeArrowheads="1" noChangeShapeType="1" noTextEdit="1"/>
          </p:cNvSpPr>
          <p:nvPr/>
        </p:nvSpPr>
        <p:spPr bwMode="auto">
          <a:xfrm>
            <a:off x="5029200" y="3733800"/>
            <a:ext cx="280988" cy="341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6409" name="WordArt 25"/>
          <p:cNvSpPr>
            <a:spLocks noChangeArrowheads="1" noChangeShapeType="1" noTextEdit="1"/>
          </p:cNvSpPr>
          <p:nvPr/>
        </p:nvSpPr>
        <p:spPr bwMode="auto">
          <a:xfrm>
            <a:off x="3962400" y="4267200"/>
            <a:ext cx="280988" cy="341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7</a:t>
            </a:r>
          </a:p>
        </p:txBody>
      </p:sp>
      <p:sp>
        <p:nvSpPr>
          <p:cNvPr id="16410" name="WordArt 26"/>
          <p:cNvSpPr>
            <a:spLocks noChangeArrowheads="1" noChangeShapeType="1" noTextEdit="1"/>
          </p:cNvSpPr>
          <p:nvPr/>
        </p:nvSpPr>
        <p:spPr bwMode="auto">
          <a:xfrm>
            <a:off x="5105400" y="4724400"/>
            <a:ext cx="280988" cy="417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16411" name="WordArt 27"/>
          <p:cNvSpPr>
            <a:spLocks noChangeArrowheads="1" noChangeShapeType="1" noTextEdit="1"/>
          </p:cNvSpPr>
          <p:nvPr/>
        </p:nvSpPr>
        <p:spPr bwMode="auto">
          <a:xfrm>
            <a:off x="4038600" y="5334000"/>
            <a:ext cx="280988" cy="341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35</TotalTime>
  <Words>43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Garamond</vt:lpstr>
      <vt:lpstr>Times New Roman</vt:lpstr>
      <vt:lpstr>Wingdings</vt:lpstr>
      <vt:lpstr>Течение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cp:lastPrinted>1601-01-01T00:00:00Z</cp:lastPrinted>
  <dcterms:created xsi:type="dcterms:W3CDTF">1601-01-01T00:00:00Z</dcterms:created>
  <dcterms:modified xsi:type="dcterms:W3CDTF">2013-10-17T17:41:24Z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