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003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DD0B08-B315-4479-9346-57A3BD8848BB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7E9A4D-BBA9-4427-8A89-D8BFF6E0D62F}">
      <dgm:prSet phldrT="[Текст]" custT="1"/>
      <dgm:spPr/>
      <dgm:t>
        <a:bodyPr/>
        <a:lstStyle/>
        <a:p>
          <a:r>
            <a:rPr lang="ru-RU" sz="1800" dirty="0" smtClean="0"/>
            <a:t>Формальная оценка</a:t>
          </a:r>
          <a:endParaRPr lang="ru-RU" sz="1800" dirty="0"/>
        </a:p>
      </dgm:t>
    </dgm:pt>
    <dgm:pt modelId="{69D7CEE1-19BA-45B4-BFC1-DC5A96C9D749}" type="parTrans" cxnId="{75350F75-66C9-4346-902E-D39A77A0F4E3}">
      <dgm:prSet/>
      <dgm:spPr/>
      <dgm:t>
        <a:bodyPr/>
        <a:lstStyle/>
        <a:p>
          <a:endParaRPr lang="ru-RU"/>
        </a:p>
      </dgm:t>
    </dgm:pt>
    <dgm:pt modelId="{5069C8BF-5ADB-48E5-AD40-5F27930985D7}" type="sibTrans" cxnId="{75350F75-66C9-4346-902E-D39A77A0F4E3}">
      <dgm:prSet/>
      <dgm:spPr/>
      <dgm:t>
        <a:bodyPr/>
        <a:lstStyle/>
        <a:p>
          <a:endParaRPr lang="ru-RU"/>
        </a:p>
      </dgm:t>
    </dgm:pt>
    <dgm:pt modelId="{9C9EF2D3-100C-4BA4-BD6E-6743D2E96D26}">
      <dgm:prSet phldrT="[Текст]" custT="1"/>
      <dgm:spPr/>
      <dgm:t>
        <a:bodyPr/>
        <a:lstStyle/>
        <a:p>
          <a:r>
            <a:rPr lang="ru-RU" sz="1600" dirty="0" smtClean="0"/>
            <a:t>Групповое оценивание</a:t>
          </a:r>
          <a:endParaRPr lang="ru-RU" sz="1600" dirty="0"/>
        </a:p>
      </dgm:t>
    </dgm:pt>
    <dgm:pt modelId="{642F9EBC-7692-428F-84DD-356AE26B322A}" type="parTrans" cxnId="{7FDE3B8E-94A0-4EE7-9720-DFD439D16E87}">
      <dgm:prSet/>
      <dgm:spPr/>
      <dgm:t>
        <a:bodyPr/>
        <a:lstStyle/>
        <a:p>
          <a:endParaRPr lang="ru-RU"/>
        </a:p>
      </dgm:t>
    </dgm:pt>
    <dgm:pt modelId="{08D385F0-97F6-4E67-90CD-AEA6E72CBF16}" type="sibTrans" cxnId="{7FDE3B8E-94A0-4EE7-9720-DFD439D16E87}">
      <dgm:prSet/>
      <dgm:spPr/>
      <dgm:t>
        <a:bodyPr/>
        <a:lstStyle/>
        <a:p>
          <a:endParaRPr lang="ru-RU"/>
        </a:p>
      </dgm:t>
    </dgm:pt>
    <dgm:pt modelId="{620825C3-62FA-472B-ABF6-6F1857C74A0E}">
      <dgm:prSet phldrT="[Текст]" custT="1"/>
      <dgm:spPr/>
      <dgm:t>
        <a:bodyPr/>
        <a:lstStyle/>
        <a:p>
          <a:r>
            <a:rPr lang="ru-RU" sz="1600" dirty="0" err="1" smtClean="0"/>
            <a:t>Нефор</a:t>
          </a:r>
          <a:r>
            <a:rPr lang="en-US" sz="1600" dirty="0" smtClean="0"/>
            <a:t> </a:t>
          </a:r>
          <a:r>
            <a:rPr lang="ru-RU" sz="1600" dirty="0" err="1" smtClean="0"/>
            <a:t>мальная</a:t>
          </a:r>
          <a:r>
            <a:rPr lang="ru-RU" sz="1600" dirty="0" smtClean="0"/>
            <a:t>  </a:t>
          </a:r>
          <a:r>
            <a:rPr lang="ru-RU" sz="2000" dirty="0" smtClean="0"/>
            <a:t>оценка</a:t>
          </a:r>
          <a:endParaRPr lang="ru-RU" sz="2000" dirty="0"/>
        </a:p>
      </dgm:t>
    </dgm:pt>
    <dgm:pt modelId="{44ABA361-2E8D-4DCC-9304-CD56F193D381}" type="parTrans" cxnId="{2778E643-6747-4330-89D0-97E7CDD402D3}">
      <dgm:prSet/>
      <dgm:spPr/>
      <dgm:t>
        <a:bodyPr/>
        <a:lstStyle/>
        <a:p>
          <a:endParaRPr lang="ru-RU"/>
        </a:p>
      </dgm:t>
    </dgm:pt>
    <dgm:pt modelId="{25789F3A-A24B-420B-82FD-E240DDAD5CC5}" type="sibTrans" cxnId="{2778E643-6747-4330-89D0-97E7CDD402D3}">
      <dgm:prSet/>
      <dgm:spPr/>
      <dgm:t>
        <a:bodyPr/>
        <a:lstStyle/>
        <a:p>
          <a:endParaRPr lang="ru-RU"/>
        </a:p>
      </dgm:t>
    </dgm:pt>
    <dgm:pt modelId="{32F7F698-1C8A-4957-BC90-817D4FEC86F5}">
      <dgm:prSet phldrT="[Текст]" custT="1"/>
      <dgm:spPr/>
      <dgm:t>
        <a:bodyPr/>
        <a:lstStyle/>
        <a:p>
          <a:r>
            <a:rPr lang="ru-RU" sz="2000" dirty="0" smtClean="0"/>
            <a:t>Само</a:t>
          </a:r>
          <a:endParaRPr lang="en-US" sz="2000" dirty="0" smtClean="0"/>
        </a:p>
        <a:p>
          <a:r>
            <a:rPr lang="ru-RU" sz="2000" dirty="0" smtClean="0"/>
            <a:t>оценка</a:t>
          </a:r>
          <a:endParaRPr lang="ru-RU" sz="2000" dirty="0"/>
        </a:p>
      </dgm:t>
    </dgm:pt>
    <dgm:pt modelId="{39727AE2-4934-45AB-BCAC-88CB35E3343F}" type="parTrans" cxnId="{D4AA45F3-B434-44D0-AA00-454B40158BF2}">
      <dgm:prSet/>
      <dgm:spPr/>
      <dgm:t>
        <a:bodyPr/>
        <a:lstStyle/>
        <a:p>
          <a:endParaRPr lang="ru-RU"/>
        </a:p>
      </dgm:t>
    </dgm:pt>
    <dgm:pt modelId="{8258D989-DB63-46F2-B9FD-785DA5BBF9F0}" type="sibTrans" cxnId="{D4AA45F3-B434-44D0-AA00-454B40158BF2}">
      <dgm:prSet/>
      <dgm:spPr/>
      <dgm:t>
        <a:bodyPr/>
        <a:lstStyle/>
        <a:p>
          <a:endParaRPr lang="ru-RU"/>
        </a:p>
      </dgm:t>
    </dgm:pt>
    <dgm:pt modelId="{D81496DB-E5FD-4382-8DF3-BB469CDC38C5}" type="pres">
      <dgm:prSet presAssocID="{0CDD0B08-B315-4479-9346-57A3BD8848BB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661D22-E59E-447A-ADB7-CCFA845801EC}" type="pres">
      <dgm:prSet presAssocID="{0CDD0B08-B315-4479-9346-57A3BD8848BB}" presName="comp1" presStyleCnt="0"/>
      <dgm:spPr/>
    </dgm:pt>
    <dgm:pt modelId="{2732E0E4-3709-463E-9958-090B5FB55229}" type="pres">
      <dgm:prSet presAssocID="{0CDD0B08-B315-4479-9346-57A3BD8848BB}" presName="circle1" presStyleLbl="node1" presStyleIdx="0" presStyleCnt="4"/>
      <dgm:spPr/>
      <dgm:t>
        <a:bodyPr/>
        <a:lstStyle/>
        <a:p>
          <a:endParaRPr lang="ru-RU"/>
        </a:p>
      </dgm:t>
    </dgm:pt>
    <dgm:pt modelId="{B1B23A64-61DA-4339-87C2-1165928740C4}" type="pres">
      <dgm:prSet presAssocID="{0CDD0B08-B315-4479-9346-57A3BD8848BB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08F3BA-900A-411F-B515-DDFBF9A3F3A1}" type="pres">
      <dgm:prSet presAssocID="{0CDD0B08-B315-4479-9346-57A3BD8848BB}" presName="comp2" presStyleCnt="0"/>
      <dgm:spPr/>
    </dgm:pt>
    <dgm:pt modelId="{FDCC5692-D6DC-4BE6-B673-AC654871811F}" type="pres">
      <dgm:prSet presAssocID="{0CDD0B08-B315-4479-9346-57A3BD8848BB}" presName="circle2" presStyleLbl="node1" presStyleIdx="1" presStyleCnt="4"/>
      <dgm:spPr/>
      <dgm:t>
        <a:bodyPr/>
        <a:lstStyle/>
        <a:p>
          <a:endParaRPr lang="ru-RU"/>
        </a:p>
      </dgm:t>
    </dgm:pt>
    <dgm:pt modelId="{490D7397-91F2-4737-BA00-64353F8F6C08}" type="pres">
      <dgm:prSet presAssocID="{0CDD0B08-B315-4479-9346-57A3BD8848BB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C991E1-A7CE-4557-85C6-1485C131004D}" type="pres">
      <dgm:prSet presAssocID="{0CDD0B08-B315-4479-9346-57A3BD8848BB}" presName="comp3" presStyleCnt="0"/>
      <dgm:spPr/>
    </dgm:pt>
    <dgm:pt modelId="{4C5F8DE8-409F-4E46-A0BF-B6415D9538A9}" type="pres">
      <dgm:prSet presAssocID="{0CDD0B08-B315-4479-9346-57A3BD8848BB}" presName="circle3" presStyleLbl="node1" presStyleIdx="2" presStyleCnt="4" custLinFactNeighborX="-1537" custLinFactNeighborY="-1808"/>
      <dgm:spPr/>
      <dgm:t>
        <a:bodyPr/>
        <a:lstStyle/>
        <a:p>
          <a:endParaRPr lang="ru-RU"/>
        </a:p>
      </dgm:t>
    </dgm:pt>
    <dgm:pt modelId="{863324E0-10D7-4C27-B3DD-550AB3628CD3}" type="pres">
      <dgm:prSet presAssocID="{0CDD0B08-B315-4479-9346-57A3BD8848BB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40B29C-1D14-482D-9059-364E83D800B8}" type="pres">
      <dgm:prSet presAssocID="{0CDD0B08-B315-4479-9346-57A3BD8848BB}" presName="comp4" presStyleCnt="0"/>
      <dgm:spPr/>
    </dgm:pt>
    <dgm:pt modelId="{B4A6F9A0-C4A0-4A22-8657-EB0894E00FE0}" type="pres">
      <dgm:prSet presAssocID="{0CDD0B08-B315-4479-9346-57A3BD8848BB}" presName="circle4" presStyleLbl="node1" presStyleIdx="3" presStyleCnt="4" custLinFactNeighborX="1175" custLinFactNeighborY="-7956"/>
      <dgm:spPr/>
      <dgm:t>
        <a:bodyPr/>
        <a:lstStyle/>
        <a:p>
          <a:endParaRPr lang="ru-RU"/>
        </a:p>
      </dgm:t>
    </dgm:pt>
    <dgm:pt modelId="{8B7F0465-693A-433C-8A43-02FED2F9D6C2}" type="pres">
      <dgm:prSet presAssocID="{0CDD0B08-B315-4479-9346-57A3BD8848BB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1542F2-C2A7-4359-8FDC-42302052AE24}" type="presOf" srcId="{CA7E9A4D-BBA9-4427-8A89-D8BFF6E0D62F}" destId="{B1B23A64-61DA-4339-87C2-1165928740C4}" srcOrd="1" destOrd="0" presId="urn:microsoft.com/office/officeart/2005/8/layout/venn2"/>
    <dgm:cxn modelId="{07F31265-5EE4-4DEE-B534-F992BAB2EFE5}" type="presOf" srcId="{0CDD0B08-B315-4479-9346-57A3BD8848BB}" destId="{D81496DB-E5FD-4382-8DF3-BB469CDC38C5}" srcOrd="0" destOrd="0" presId="urn:microsoft.com/office/officeart/2005/8/layout/venn2"/>
    <dgm:cxn modelId="{75350F75-66C9-4346-902E-D39A77A0F4E3}" srcId="{0CDD0B08-B315-4479-9346-57A3BD8848BB}" destId="{CA7E9A4D-BBA9-4427-8A89-D8BFF6E0D62F}" srcOrd="0" destOrd="0" parTransId="{69D7CEE1-19BA-45B4-BFC1-DC5A96C9D749}" sibTransId="{5069C8BF-5ADB-48E5-AD40-5F27930985D7}"/>
    <dgm:cxn modelId="{8D6F8570-0ABE-4AD8-80BC-C1E8A38C74B5}" type="presOf" srcId="{32F7F698-1C8A-4957-BC90-817D4FEC86F5}" destId="{8B7F0465-693A-433C-8A43-02FED2F9D6C2}" srcOrd="1" destOrd="0" presId="urn:microsoft.com/office/officeart/2005/8/layout/venn2"/>
    <dgm:cxn modelId="{2AB902EE-7AD9-41A8-A490-D1A0C1FD46B7}" type="presOf" srcId="{CA7E9A4D-BBA9-4427-8A89-D8BFF6E0D62F}" destId="{2732E0E4-3709-463E-9958-090B5FB55229}" srcOrd="0" destOrd="0" presId="urn:microsoft.com/office/officeart/2005/8/layout/venn2"/>
    <dgm:cxn modelId="{A0E7AC59-650D-47E0-B07A-1DB597984446}" type="presOf" srcId="{620825C3-62FA-472B-ABF6-6F1857C74A0E}" destId="{4C5F8DE8-409F-4E46-A0BF-B6415D9538A9}" srcOrd="0" destOrd="0" presId="urn:microsoft.com/office/officeart/2005/8/layout/venn2"/>
    <dgm:cxn modelId="{2778E643-6747-4330-89D0-97E7CDD402D3}" srcId="{0CDD0B08-B315-4479-9346-57A3BD8848BB}" destId="{620825C3-62FA-472B-ABF6-6F1857C74A0E}" srcOrd="2" destOrd="0" parTransId="{44ABA361-2E8D-4DCC-9304-CD56F193D381}" sibTransId="{25789F3A-A24B-420B-82FD-E240DDAD5CC5}"/>
    <dgm:cxn modelId="{13906725-C1FA-4386-A4E4-83A9E59D8D42}" type="presOf" srcId="{9C9EF2D3-100C-4BA4-BD6E-6743D2E96D26}" destId="{490D7397-91F2-4737-BA00-64353F8F6C08}" srcOrd="1" destOrd="0" presId="urn:microsoft.com/office/officeart/2005/8/layout/venn2"/>
    <dgm:cxn modelId="{292DD26B-6D64-4E2E-9BE2-FAE3CCBFCD39}" type="presOf" srcId="{620825C3-62FA-472B-ABF6-6F1857C74A0E}" destId="{863324E0-10D7-4C27-B3DD-550AB3628CD3}" srcOrd="1" destOrd="0" presId="urn:microsoft.com/office/officeart/2005/8/layout/venn2"/>
    <dgm:cxn modelId="{7FDE3B8E-94A0-4EE7-9720-DFD439D16E87}" srcId="{0CDD0B08-B315-4479-9346-57A3BD8848BB}" destId="{9C9EF2D3-100C-4BA4-BD6E-6743D2E96D26}" srcOrd="1" destOrd="0" parTransId="{642F9EBC-7692-428F-84DD-356AE26B322A}" sibTransId="{08D385F0-97F6-4E67-90CD-AEA6E72CBF16}"/>
    <dgm:cxn modelId="{ABFBE9F3-6583-45D8-B3EB-65DA914DB027}" type="presOf" srcId="{32F7F698-1C8A-4957-BC90-817D4FEC86F5}" destId="{B4A6F9A0-C4A0-4A22-8657-EB0894E00FE0}" srcOrd="0" destOrd="0" presId="urn:microsoft.com/office/officeart/2005/8/layout/venn2"/>
    <dgm:cxn modelId="{D4AA45F3-B434-44D0-AA00-454B40158BF2}" srcId="{0CDD0B08-B315-4479-9346-57A3BD8848BB}" destId="{32F7F698-1C8A-4957-BC90-817D4FEC86F5}" srcOrd="3" destOrd="0" parTransId="{39727AE2-4934-45AB-BCAC-88CB35E3343F}" sibTransId="{8258D989-DB63-46F2-B9FD-785DA5BBF9F0}"/>
    <dgm:cxn modelId="{3E4761C9-5F32-4519-8747-74E1C5D2AA74}" type="presOf" srcId="{9C9EF2D3-100C-4BA4-BD6E-6743D2E96D26}" destId="{FDCC5692-D6DC-4BE6-B673-AC654871811F}" srcOrd="0" destOrd="0" presId="urn:microsoft.com/office/officeart/2005/8/layout/venn2"/>
    <dgm:cxn modelId="{B0D4F5D3-72E4-4B56-9806-E561EA6D004B}" type="presParOf" srcId="{D81496DB-E5FD-4382-8DF3-BB469CDC38C5}" destId="{D0661D22-E59E-447A-ADB7-CCFA845801EC}" srcOrd="0" destOrd="0" presId="urn:microsoft.com/office/officeart/2005/8/layout/venn2"/>
    <dgm:cxn modelId="{4BF5FD8F-4439-4E11-B79F-02A469F50C2E}" type="presParOf" srcId="{D0661D22-E59E-447A-ADB7-CCFA845801EC}" destId="{2732E0E4-3709-463E-9958-090B5FB55229}" srcOrd="0" destOrd="0" presId="urn:microsoft.com/office/officeart/2005/8/layout/venn2"/>
    <dgm:cxn modelId="{DDC40AB0-4B40-40C8-AD39-E8AE2B2821DD}" type="presParOf" srcId="{D0661D22-E59E-447A-ADB7-CCFA845801EC}" destId="{B1B23A64-61DA-4339-87C2-1165928740C4}" srcOrd="1" destOrd="0" presId="urn:microsoft.com/office/officeart/2005/8/layout/venn2"/>
    <dgm:cxn modelId="{338B184D-8DA9-449F-AB74-FB76FF85BC63}" type="presParOf" srcId="{D81496DB-E5FD-4382-8DF3-BB469CDC38C5}" destId="{2D08F3BA-900A-411F-B515-DDFBF9A3F3A1}" srcOrd="1" destOrd="0" presId="urn:microsoft.com/office/officeart/2005/8/layout/venn2"/>
    <dgm:cxn modelId="{D2845382-92FD-4E17-A10F-1E1210D46589}" type="presParOf" srcId="{2D08F3BA-900A-411F-B515-DDFBF9A3F3A1}" destId="{FDCC5692-D6DC-4BE6-B673-AC654871811F}" srcOrd="0" destOrd="0" presId="urn:microsoft.com/office/officeart/2005/8/layout/venn2"/>
    <dgm:cxn modelId="{18978C5E-D723-4CB7-8D16-A1279A2D23DD}" type="presParOf" srcId="{2D08F3BA-900A-411F-B515-DDFBF9A3F3A1}" destId="{490D7397-91F2-4737-BA00-64353F8F6C08}" srcOrd="1" destOrd="0" presId="urn:microsoft.com/office/officeart/2005/8/layout/venn2"/>
    <dgm:cxn modelId="{87319D24-AFF6-4F05-913B-93DA0919CB64}" type="presParOf" srcId="{D81496DB-E5FD-4382-8DF3-BB469CDC38C5}" destId="{DEC991E1-A7CE-4557-85C6-1485C131004D}" srcOrd="2" destOrd="0" presId="urn:microsoft.com/office/officeart/2005/8/layout/venn2"/>
    <dgm:cxn modelId="{D87528C5-334E-40F9-8EEE-60232658AA3E}" type="presParOf" srcId="{DEC991E1-A7CE-4557-85C6-1485C131004D}" destId="{4C5F8DE8-409F-4E46-A0BF-B6415D9538A9}" srcOrd="0" destOrd="0" presId="urn:microsoft.com/office/officeart/2005/8/layout/venn2"/>
    <dgm:cxn modelId="{4164C5A3-74AD-46C5-9464-74AA25C51A7A}" type="presParOf" srcId="{DEC991E1-A7CE-4557-85C6-1485C131004D}" destId="{863324E0-10D7-4C27-B3DD-550AB3628CD3}" srcOrd="1" destOrd="0" presId="urn:microsoft.com/office/officeart/2005/8/layout/venn2"/>
    <dgm:cxn modelId="{BECB78DE-09C8-4D32-A5D3-F9EE6A5196F5}" type="presParOf" srcId="{D81496DB-E5FD-4382-8DF3-BB469CDC38C5}" destId="{A940B29C-1D14-482D-9059-364E83D800B8}" srcOrd="3" destOrd="0" presId="urn:microsoft.com/office/officeart/2005/8/layout/venn2"/>
    <dgm:cxn modelId="{00BAC50B-2B00-4497-97F2-64837B652C9B}" type="presParOf" srcId="{A940B29C-1D14-482D-9059-364E83D800B8}" destId="{B4A6F9A0-C4A0-4A22-8657-EB0894E00FE0}" srcOrd="0" destOrd="0" presId="urn:microsoft.com/office/officeart/2005/8/layout/venn2"/>
    <dgm:cxn modelId="{4A9E5EC6-B1CB-4177-9AF9-F709489F6B37}" type="presParOf" srcId="{A940B29C-1D14-482D-9059-364E83D800B8}" destId="{8B7F0465-693A-433C-8A43-02FED2F9D6C2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5BC26A-0084-4A6E-81D9-F5379E81B68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20C416-E9A7-47AE-8A46-93E469564253}">
      <dgm:prSet phldrT="[Текст]"/>
      <dgm:spPr/>
      <dgm:t>
        <a:bodyPr/>
        <a:lstStyle/>
        <a:p>
          <a:r>
            <a:rPr lang="ru-RU" dirty="0" smtClean="0"/>
            <a:t>Контроль,</a:t>
          </a:r>
        </a:p>
        <a:p>
          <a:r>
            <a:rPr lang="ru-RU" dirty="0" smtClean="0"/>
            <a:t>проверка,</a:t>
          </a:r>
        </a:p>
        <a:p>
          <a:r>
            <a:rPr lang="ru-RU" dirty="0" smtClean="0"/>
            <a:t>оценивание.</a:t>
          </a:r>
          <a:endParaRPr lang="ru-RU" dirty="0"/>
        </a:p>
      </dgm:t>
    </dgm:pt>
    <dgm:pt modelId="{216BEAE4-A58F-419D-976F-6A6162880B2D}" type="parTrans" cxnId="{66FA1EA3-3D28-432B-B5B8-50D484502036}">
      <dgm:prSet/>
      <dgm:spPr/>
      <dgm:t>
        <a:bodyPr/>
        <a:lstStyle/>
        <a:p>
          <a:endParaRPr lang="ru-RU"/>
        </a:p>
      </dgm:t>
    </dgm:pt>
    <dgm:pt modelId="{88AB6468-880F-40D5-9824-8424F55F2C8B}" type="sibTrans" cxnId="{66FA1EA3-3D28-432B-B5B8-50D484502036}">
      <dgm:prSet/>
      <dgm:spPr/>
      <dgm:t>
        <a:bodyPr/>
        <a:lstStyle/>
        <a:p>
          <a:endParaRPr lang="ru-RU"/>
        </a:p>
      </dgm:t>
    </dgm:pt>
    <dgm:pt modelId="{C0FC7ADC-45AD-49BE-9093-74D2A7D4A39A}">
      <dgm:prSet phldrT="[Текст]"/>
      <dgm:spPr/>
      <dgm:t>
        <a:bodyPr/>
        <a:lstStyle/>
        <a:p>
          <a:r>
            <a:rPr lang="ru-RU" dirty="0" smtClean="0"/>
            <a:t>Накопление статистических данных</a:t>
          </a:r>
          <a:endParaRPr lang="ru-RU" dirty="0"/>
        </a:p>
      </dgm:t>
    </dgm:pt>
    <dgm:pt modelId="{12C132B3-33E8-48A2-B717-ED30043AB42B}" type="parTrans" cxnId="{C279E3C8-270B-407E-884C-A21B5768D472}">
      <dgm:prSet/>
      <dgm:spPr/>
      <dgm:t>
        <a:bodyPr/>
        <a:lstStyle/>
        <a:p>
          <a:endParaRPr lang="ru-RU"/>
        </a:p>
      </dgm:t>
    </dgm:pt>
    <dgm:pt modelId="{948D8685-D814-4F6C-8F85-F009C6E02EFB}" type="sibTrans" cxnId="{C279E3C8-270B-407E-884C-A21B5768D472}">
      <dgm:prSet/>
      <dgm:spPr/>
      <dgm:t>
        <a:bodyPr/>
        <a:lstStyle/>
        <a:p>
          <a:endParaRPr lang="ru-RU"/>
        </a:p>
      </dgm:t>
    </dgm:pt>
    <dgm:pt modelId="{BC6BE529-9440-4311-B669-4FA743F6DDE8}">
      <dgm:prSet phldrT="[Текст]"/>
      <dgm:spPr/>
      <dgm:t>
        <a:bodyPr/>
        <a:lstStyle/>
        <a:p>
          <a:r>
            <a:rPr lang="ru-RU" dirty="0" smtClean="0"/>
            <a:t>Анализ</a:t>
          </a:r>
          <a:endParaRPr lang="ru-RU" dirty="0"/>
        </a:p>
      </dgm:t>
    </dgm:pt>
    <dgm:pt modelId="{59256E96-2FEC-4F54-9EE0-AA8018273E88}" type="parTrans" cxnId="{E65A1DE4-050C-49D8-BC21-EC0DBCA44BB7}">
      <dgm:prSet/>
      <dgm:spPr/>
      <dgm:t>
        <a:bodyPr/>
        <a:lstStyle/>
        <a:p>
          <a:endParaRPr lang="ru-RU"/>
        </a:p>
      </dgm:t>
    </dgm:pt>
    <dgm:pt modelId="{CEBE29E9-2F13-4D29-A6D9-EB71112FDAC3}" type="sibTrans" cxnId="{E65A1DE4-050C-49D8-BC21-EC0DBCA44BB7}">
      <dgm:prSet/>
      <dgm:spPr/>
      <dgm:t>
        <a:bodyPr/>
        <a:lstStyle/>
        <a:p>
          <a:endParaRPr lang="ru-RU"/>
        </a:p>
      </dgm:t>
    </dgm:pt>
    <dgm:pt modelId="{E5539332-5AD1-4434-B3DF-D5C4BFA09167}">
      <dgm:prSet phldrT="[Текст]"/>
      <dgm:spPr/>
      <dgm:t>
        <a:bodyPr/>
        <a:lstStyle/>
        <a:p>
          <a:r>
            <a:rPr lang="ru-RU" dirty="0" smtClean="0"/>
            <a:t>Прогнозирование дальнейшего развития</a:t>
          </a:r>
          <a:endParaRPr lang="ru-RU" dirty="0"/>
        </a:p>
      </dgm:t>
    </dgm:pt>
    <dgm:pt modelId="{D29A8D17-84CA-4913-A4AD-E070498A75C6}" type="parTrans" cxnId="{67D0F43A-211D-4574-858B-F155032AC233}">
      <dgm:prSet/>
      <dgm:spPr/>
      <dgm:t>
        <a:bodyPr/>
        <a:lstStyle/>
        <a:p>
          <a:endParaRPr lang="ru-RU"/>
        </a:p>
      </dgm:t>
    </dgm:pt>
    <dgm:pt modelId="{006B545A-AB4A-4756-AC4A-81C771121858}" type="sibTrans" cxnId="{67D0F43A-211D-4574-858B-F155032AC233}">
      <dgm:prSet/>
      <dgm:spPr/>
      <dgm:t>
        <a:bodyPr/>
        <a:lstStyle/>
        <a:p>
          <a:endParaRPr lang="ru-RU"/>
        </a:p>
      </dgm:t>
    </dgm:pt>
    <dgm:pt modelId="{7875DE93-8A1B-46B5-A9A8-A50B0ACE92CF}">
      <dgm:prSet phldrT="[Текст]"/>
      <dgm:spPr/>
      <dgm:t>
        <a:bodyPr/>
        <a:lstStyle/>
        <a:p>
          <a:r>
            <a:rPr lang="ru-RU" dirty="0" smtClean="0"/>
            <a:t> Выявление динамики</a:t>
          </a:r>
          <a:endParaRPr lang="ru-RU" dirty="0"/>
        </a:p>
      </dgm:t>
    </dgm:pt>
    <dgm:pt modelId="{AF9C1EBE-18FD-4FC2-AB53-7CAEB2B26AAB}" type="parTrans" cxnId="{AE70ABCE-D854-4AF0-A632-BD276B4A75A0}">
      <dgm:prSet/>
      <dgm:spPr/>
    </dgm:pt>
    <dgm:pt modelId="{7432C1C6-AB7E-4103-8E1A-30063D6D4ABA}" type="sibTrans" cxnId="{AE70ABCE-D854-4AF0-A632-BD276B4A75A0}">
      <dgm:prSet/>
      <dgm:spPr/>
    </dgm:pt>
    <dgm:pt modelId="{F103B531-DF6C-4BFB-962F-14058FF211FF}" type="pres">
      <dgm:prSet presAssocID="{7C5BC26A-0084-4A6E-81D9-F5379E81B68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33DFDB-DE75-4684-B7AD-EFAEBEBD5916}" type="pres">
      <dgm:prSet presAssocID="{1520C416-E9A7-47AE-8A46-93E46956425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14DBEA-F23D-4818-AA44-EC773B0E7642}" type="pres">
      <dgm:prSet presAssocID="{88AB6468-880F-40D5-9824-8424F55F2C8B}" presName="sibTrans" presStyleCnt="0"/>
      <dgm:spPr/>
    </dgm:pt>
    <dgm:pt modelId="{D81C5F17-EBBA-4EA7-BACE-18EBB3B3A5A0}" type="pres">
      <dgm:prSet presAssocID="{C0FC7ADC-45AD-49BE-9093-74D2A7D4A39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397481-ABF2-45BB-903A-75745943B6A4}" type="pres">
      <dgm:prSet presAssocID="{948D8685-D814-4F6C-8F85-F009C6E02EFB}" presName="sibTrans" presStyleCnt="0"/>
      <dgm:spPr/>
    </dgm:pt>
    <dgm:pt modelId="{02899F3D-1B81-4069-B553-71C6B8E10196}" type="pres">
      <dgm:prSet presAssocID="{BC6BE529-9440-4311-B669-4FA743F6DDE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6BE0F1-27B3-4091-95AB-7B670C419926}" type="pres">
      <dgm:prSet presAssocID="{CEBE29E9-2F13-4D29-A6D9-EB71112FDAC3}" presName="sibTrans" presStyleCnt="0"/>
      <dgm:spPr/>
    </dgm:pt>
    <dgm:pt modelId="{E8DD86CB-D86A-4420-B247-C2394B8094F3}" type="pres">
      <dgm:prSet presAssocID="{7875DE93-8A1B-46B5-A9A8-A50B0ACE92C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2DDDD5-414E-430B-9E5F-0D60B085ABB0}" type="pres">
      <dgm:prSet presAssocID="{7432C1C6-AB7E-4103-8E1A-30063D6D4ABA}" presName="sibTrans" presStyleCnt="0"/>
      <dgm:spPr/>
    </dgm:pt>
    <dgm:pt modelId="{EE26D51B-632D-4AAD-A839-82DCEBAA278E}" type="pres">
      <dgm:prSet presAssocID="{E5539332-5AD1-4434-B3DF-D5C4BFA0916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3C1E1B-B7A2-4C17-A7D6-86A9176D13CB}" type="presOf" srcId="{BC6BE529-9440-4311-B669-4FA743F6DDE8}" destId="{02899F3D-1B81-4069-B553-71C6B8E10196}" srcOrd="0" destOrd="0" presId="urn:microsoft.com/office/officeart/2005/8/layout/default"/>
    <dgm:cxn modelId="{C3DB0EE0-70BE-457F-B4AA-DC296A1B07EB}" type="presOf" srcId="{C0FC7ADC-45AD-49BE-9093-74D2A7D4A39A}" destId="{D81C5F17-EBBA-4EA7-BACE-18EBB3B3A5A0}" srcOrd="0" destOrd="0" presId="urn:microsoft.com/office/officeart/2005/8/layout/default"/>
    <dgm:cxn modelId="{52972A39-E32B-40F3-BF7C-7B127ADC7160}" type="presOf" srcId="{7C5BC26A-0084-4A6E-81D9-F5379E81B689}" destId="{F103B531-DF6C-4BFB-962F-14058FF211FF}" srcOrd="0" destOrd="0" presId="urn:microsoft.com/office/officeart/2005/8/layout/default"/>
    <dgm:cxn modelId="{AE70ABCE-D854-4AF0-A632-BD276B4A75A0}" srcId="{7C5BC26A-0084-4A6E-81D9-F5379E81B689}" destId="{7875DE93-8A1B-46B5-A9A8-A50B0ACE92CF}" srcOrd="3" destOrd="0" parTransId="{AF9C1EBE-18FD-4FC2-AB53-7CAEB2B26AAB}" sibTransId="{7432C1C6-AB7E-4103-8E1A-30063D6D4ABA}"/>
    <dgm:cxn modelId="{C279E3C8-270B-407E-884C-A21B5768D472}" srcId="{7C5BC26A-0084-4A6E-81D9-F5379E81B689}" destId="{C0FC7ADC-45AD-49BE-9093-74D2A7D4A39A}" srcOrd="1" destOrd="0" parTransId="{12C132B3-33E8-48A2-B717-ED30043AB42B}" sibTransId="{948D8685-D814-4F6C-8F85-F009C6E02EFB}"/>
    <dgm:cxn modelId="{66FA1EA3-3D28-432B-B5B8-50D484502036}" srcId="{7C5BC26A-0084-4A6E-81D9-F5379E81B689}" destId="{1520C416-E9A7-47AE-8A46-93E469564253}" srcOrd="0" destOrd="0" parTransId="{216BEAE4-A58F-419D-976F-6A6162880B2D}" sibTransId="{88AB6468-880F-40D5-9824-8424F55F2C8B}"/>
    <dgm:cxn modelId="{67D0F43A-211D-4574-858B-F155032AC233}" srcId="{7C5BC26A-0084-4A6E-81D9-F5379E81B689}" destId="{E5539332-5AD1-4434-B3DF-D5C4BFA09167}" srcOrd="4" destOrd="0" parTransId="{D29A8D17-84CA-4913-A4AD-E070498A75C6}" sibTransId="{006B545A-AB4A-4756-AC4A-81C771121858}"/>
    <dgm:cxn modelId="{E4B00666-68F3-4D85-B425-0606D5CC2E1C}" type="presOf" srcId="{7875DE93-8A1B-46B5-A9A8-A50B0ACE92CF}" destId="{E8DD86CB-D86A-4420-B247-C2394B8094F3}" srcOrd="0" destOrd="0" presId="urn:microsoft.com/office/officeart/2005/8/layout/default"/>
    <dgm:cxn modelId="{E65A1DE4-050C-49D8-BC21-EC0DBCA44BB7}" srcId="{7C5BC26A-0084-4A6E-81D9-F5379E81B689}" destId="{BC6BE529-9440-4311-B669-4FA743F6DDE8}" srcOrd="2" destOrd="0" parTransId="{59256E96-2FEC-4F54-9EE0-AA8018273E88}" sibTransId="{CEBE29E9-2F13-4D29-A6D9-EB71112FDAC3}"/>
    <dgm:cxn modelId="{8DAB2721-3CFC-44DE-826A-BA477BE2D53A}" type="presOf" srcId="{1520C416-E9A7-47AE-8A46-93E469564253}" destId="{A533DFDB-DE75-4684-B7AD-EFAEBEBD5916}" srcOrd="0" destOrd="0" presId="urn:microsoft.com/office/officeart/2005/8/layout/default"/>
    <dgm:cxn modelId="{F18A28F9-3DD0-42B5-BB9E-2FCB8938715B}" type="presOf" srcId="{E5539332-5AD1-4434-B3DF-D5C4BFA09167}" destId="{EE26D51B-632D-4AAD-A839-82DCEBAA278E}" srcOrd="0" destOrd="0" presId="urn:microsoft.com/office/officeart/2005/8/layout/default"/>
    <dgm:cxn modelId="{86DC2A88-E4E7-44FA-A5EB-8D1050C5A4AC}" type="presParOf" srcId="{F103B531-DF6C-4BFB-962F-14058FF211FF}" destId="{A533DFDB-DE75-4684-B7AD-EFAEBEBD5916}" srcOrd="0" destOrd="0" presId="urn:microsoft.com/office/officeart/2005/8/layout/default"/>
    <dgm:cxn modelId="{40181DFC-297B-4E80-AD4F-A2AEC1DC049C}" type="presParOf" srcId="{F103B531-DF6C-4BFB-962F-14058FF211FF}" destId="{1E14DBEA-F23D-4818-AA44-EC773B0E7642}" srcOrd="1" destOrd="0" presId="urn:microsoft.com/office/officeart/2005/8/layout/default"/>
    <dgm:cxn modelId="{754DC5BC-25C7-4808-96A2-A81094264338}" type="presParOf" srcId="{F103B531-DF6C-4BFB-962F-14058FF211FF}" destId="{D81C5F17-EBBA-4EA7-BACE-18EBB3B3A5A0}" srcOrd="2" destOrd="0" presId="urn:microsoft.com/office/officeart/2005/8/layout/default"/>
    <dgm:cxn modelId="{06CA894F-3393-46D5-A6AD-62983A2947B9}" type="presParOf" srcId="{F103B531-DF6C-4BFB-962F-14058FF211FF}" destId="{1A397481-ABF2-45BB-903A-75745943B6A4}" srcOrd="3" destOrd="0" presId="urn:microsoft.com/office/officeart/2005/8/layout/default"/>
    <dgm:cxn modelId="{60AF78A0-C65B-4123-AF10-94AB80DEC848}" type="presParOf" srcId="{F103B531-DF6C-4BFB-962F-14058FF211FF}" destId="{02899F3D-1B81-4069-B553-71C6B8E10196}" srcOrd="4" destOrd="0" presId="urn:microsoft.com/office/officeart/2005/8/layout/default"/>
    <dgm:cxn modelId="{D3E4B76E-0DB6-4C53-9926-2C777A6EB3E9}" type="presParOf" srcId="{F103B531-DF6C-4BFB-962F-14058FF211FF}" destId="{CA6BE0F1-27B3-4091-95AB-7B670C419926}" srcOrd="5" destOrd="0" presId="urn:microsoft.com/office/officeart/2005/8/layout/default"/>
    <dgm:cxn modelId="{5949E3B5-037C-4B0D-BC9B-34EA54A333FC}" type="presParOf" srcId="{F103B531-DF6C-4BFB-962F-14058FF211FF}" destId="{E8DD86CB-D86A-4420-B247-C2394B8094F3}" srcOrd="6" destOrd="0" presId="urn:microsoft.com/office/officeart/2005/8/layout/default"/>
    <dgm:cxn modelId="{E430D3B4-3F42-4E1C-83FC-F35DA57DAA0F}" type="presParOf" srcId="{F103B531-DF6C-4BFB-962F-14058FF211FF}" destId="{9C2DDDD5-414E-430B-9E5F-0D60B085ABB0}" srcOrd="7" destOrd="0" presId="urn:microsoft.com/office/officeart/2005/8/layout/default"/>
    <dgm:cxn modelId="{5E822B7A-73E4-4AC4-ABB9-CAA789A23551}" type="presParOf" srcId="{F103B531-DF6C-4BFB-962F-14058FF211FF}" destId="{EE26D51B-632D-4AAD-A839-82DCEBAA278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732E0E4-3709-463E-9958-090B5FB55229}">
      <dsp:nvSpPr>
        <dsp:cNvPr id="0" name=""/>
        <dsp:cNvSpPr/>
      </dsp:nvSpPr>
      <dsp:spPr>
        <a:xfrm>
          <a:off x="1920081" y="0"/>
          <a:ext cx="4389437" cy="43894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Формальная оценка</a:t>
          </a:r>
          <a:endParaRPr lang="ru-RU" sz="1800" kern="1200" dirty="0"/>
        </a:p>
      </dsp:txBody>
      <dsp:txXfrm>
        <a:off x="3501156" y="219471"/>
        <a:ext cx="1227286" cy="658415"/>
      </dsp:txXfrm>
    </dsp:sp>
    <dsp:sp modelId="{FDCC5692-D6DC-4BE6-B673-AC654871811F}">
      <dsp:nvSpPr>
        <dsp:cNvPr id="0" name=""/>
        <dsp:cNvSpPr/>
      </dsp:nvSpPr>
      <dsp:spPr>
        <a:xfrm>
          <a:off x="2359025" y="877887"/>
          <a:ext cx="3511549" cy="35115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Групповое оценивание</a:t>
          </a:r>
          <a:endParaRPr lang="ru-RU" sz="1600" kern="1200" dirty="0"/>
        </a:p>
      </dsp:txBody>
      <dsp:txXfrm>
        <a:off x="3501156" y="1088580"/>
        <a:ext cx="1227286" cy="632078"/>
      </dsp:txXfrm>
    </dsp:sp>
    <dsp:sp modelId="{4C5F8DE8-409F-4E46-A0BF-B6415D9538A9}">
      <dsp:nvSpPr>
        <dsp:cNvPr id="0" name=""/>
        <dsp:cNvSpPr/>
      </dsp:nvSpPr>
      <dsp:spPr>
        <a:xfrm>
          <a:off x="2757489" y="1708158"/>
          <a:ext cx="2633662" cy="26336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Нефор</a:t>
          </a:r>
          <a:r>
            <a:rPr lang="en-US" sz="1600" kern="1200" dirty="0" smtClean="0"/>
            <a:t> </a:t>
          </a:r>
          <a:r>
            <a:rPr lang="ru-RU" sz="1600" kern="1200" dirty="0" err="1" smtClean="0"/>
            <a:t>мальная</a:t>
          </a:r>
          <a:r>
            <a:rPr lang="ru-RU" sz="1600" kern="1200" dirty="0" smtClean="0"/>
            <a:t>  </a:t>
          </a:r>
          <a:r>
            <a:rPr lang="ru-RU" sz="2000" kern="1200" dirty="0" smtClean="0"/>
            <a:t>оценка</a:t>
          </a:r>
          <a:endParaRPr lang="ru-RU" sz="2000" kern="1200" dirty="0"/>
        </a:p>
      </dsp:txBody>
      <dsp:txXfrm>
        <a:off x="3460677" y="1905682"/>
        <a:ext cx="1227286" cy="592573"/>
      </dsp:txXfrm>
    </dsp:sp>
    <dsp:sp modelId="{B4A6F9A0-C4A0-4A22-8657-EB0894E00FE0}">
      <dsp:nvSpPr>
        <dsp:cNvPr id="0" name=""/>
        <dsp:cNvSpPr/>
      </dsp:nvSpPr>
      <dsp:spPr>
        <a:xfrm>
          <a:off x="3257542" y="2493972"/>
          <a:ext cx="1755774" cy="17557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Само</a:t>
          </a:r>
          <a:endParaRPr lang="en-U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оценка</a:t>
          </a:r>
          <a:endParaRPr lang="ru-RU" sz="2000" kern="1200" dirty="0"/>
        </a:p>
      </dsp:txBody>
      <dsp:txXfrm>
        <a:off x="3514670" y="2932916"/>
        <a:ext cx="1241520" cy="87788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533DFDB-DE75-4684-B7AD-EFAEBEBD5916}">
      <dsp:nvSpPr>
        <dsp:cNvPr id="0" name=""/>
        <dsp:cNvSpPr/>
      </dsp:nvSpPr>
      <dsp:spPr>
        <a:xfrm>
          <a:off x="0" y="523080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Контроль,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проверка,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оценивание.</a:t>
          </a:r>
          <a:endParaRPr lang="ru-RU" sz="2200" kern="1200" dirty="0"/>
        </a:p>
      </dsp:txBody>
      <dsp:txXfrm>
        <a:off x="0" y="523080"/>
        <a:ext cx="2571749" cy="1543050"/>
      </dsp:txXfrm>
    </dsp:sp>
    <dsp:sp modelId="{D81C5F17-EBBA-4EA7-BACE-18EBB3B3A5A0}">
      <dsp:nvSpPr>
        <dsp:cNvPr id="0" name=""/>
        <dsp:cNvSpPr/>
      </dsp:nvSpPr>
      <dsp:spPr>
        <a:xfrm>
          <a:off x="2828925" y="523080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Накопление статистических данных</a:t>
          </a:r>
          <a:endParaRPr lang="ru-RU" sz="2200" kern="1200" dirty="0"/>
        </a:p>
      </dsp:txBody>
      <dsp:txXfrm>
        <a:off x="2828925" y="523080"/>
        <a:ext cx="2571749" cy="1543050"/>
      </dsp:txXfrm>
    </dsp:sp>
    <dsp:sp modelId="{02899F3D-1B81-4069-B553-71C6B8E10196}">
      <dsp:nvSpPr>
        <dsp:cNvPr id="0" name=""/>
        <dsp:cNvSpPr/>
      </dsp:nvSpPr>
      <dsp:spPr>
        <a:xfrm>
          <a:off x="5657849" y="523080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Анализ</a:t>
          </a:r>
          <a:endParaRPr lang="ru-RU" sz="2200" kern="1200" dirty="0"/>
        </a:p>
      </dsp:txBody>
      <dsp:txXfrm>
        <a:off x="5657849" y="523080"/>
        <a:ext cx="2571749" cy="1543050"/>
      </dsp:txXfrm>
    </dsp:sp>
    <dsp:sp modelId="{E8DD86CB-D86A-4420-B247-C2394B8094F3}">
      <dsp:nvSpPr>
        <dsp:cNvPr id="0" name=""/>
        <dsp:cNvSpPr/>
      </dsp:nvSpPr>
      <dsp:spPr>
        <a:xfrm>
          <a:off x="1414462" y="2323305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 Выявление динамики</a:t>
          </a:r>
          <a:endParaRPr lang="ru-RU" sz="2200" kern="1200" dirty="0"/>
        </a:p>
      </dsp:txBody>
      <dsp:txXfrm>
        <a:off x="1414462" y="2323305"/>
        <a:ext cx="2571749" cy="1543050"/>
      </dsp:txXfrm>
    </dsp:sp>
    <dsp:sp modelId="{EE26D51B-632D-4AAD-A839-82DCEBAA278E}">
      <dsp:nvSpPr>
        <dsp:cNvPr id="0" name=""/>
        <dsp:cNvSpPr/>
      </dsp:nvSpPr>
      <dsp:spPr>
        <a:xfrm>
          <a:off x="4243387" y="2323305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Прогнозирование дальнейшего развития</a:t>
          </a:r>
          <a:endParaRPr lang="ru-RU" sz="2200" kern="1200" dirty="0"/>
        </a:p>
      </dsp:txBody>
      <dsp:txXfrm>
        <a:off x="4243387" y="2323305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3C42-D222-4C83-8F0B-DD43546BADCB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3095-32AA-430B-BB78-4755D0F57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3C42-D222-4C83-8F0B-DD43546BADCB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3095-32AA-430B-BB78-4755D0F57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3C42-D222-4C83-8F0B-DD43546BADCB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3095-32AA-430B-BB78-4755D0F57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3C42-D222-4C83-8F0B-DD43546BADCB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3095-32AA-430B-BB78-4755D0F57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3C42-D222-4C83-8F0B-DD43546BADCB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3095-32AA-430B-BB78-4755D0F57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3C42-D222-4C83-8F0B-DD43546BADCB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3095-32AA-430B-BB78-4755D0F57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3C42-D222-4C83-8F0B-DD43546BADCB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3095-32AA-430B-BB78-4755D0F57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3C42-D222-4C83-8F0B-DD43546BADCB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3095-32AA-430B-BB78-4755D0F57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3C42-D222-4C83-8F0B-DD43546BADCB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3095-32AA-430B-BB78-4755D0F57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3C42-D222-4C83-8F0B-DD43546BADCB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3095-32AA-430B-BB78-4755D0F57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3C42-D222-4C83-8F0B-DD43546BADCB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B873095-32AA-430B-BB78-4755D0F573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163C42-D222-4C83-8F0B-DD43546BADCB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873095-32AA-430B-BB78-4755D0F5731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3243285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</a:rPr>
              <a:t>МСОШ №2 п.Магдагачи</a:t>
            </a:r>
            <a:br>
              <a:rPr lang="ru-RU" sz="2000" b="1" dirty="0" smtClean="0">
                <a:solidFill>
                  <a:schemeClr val="tx2"/>
                </a:solidFill>
              </a:rPr>
            </a:br>
            <a:r>
              <a:rPr lang="ru-RU" sz="2000" b="1" dirty="0" smtClean="0">
                <a:solidFill>
                  <a:schemeClr val="tx2"/>
                </a:solidFill>
              </a:rPr>
              <a:t/>
            </a:r>
            <a:br>
              <a:rPr lang="ru-RU" sz="2000" b="1" dirty="0" smtClean="0">
                <a:solidFill>
                  <a:schemeClr val="tx2"/>
                </a:solidFill>
              </a:rPr>
            </a:br>
            <a:r>
              <a:rPr lang="ru-RU" b="1" dirty="0" err="1" smtClean="0">
                <a:solidFill>
                  <a:schemeClr val="tx2"/>
                </a:solidFill>
              </a:rPr>
              <a:t>Безотметочное</a:t>
            </a:r>
            <a:r>
              <a:rPr lang="ru-RU" b="1" dirty="0" smtClean="0">
                <a:solidFill>
                  <a:schemeClr val="tx2"/>
                </a:solidFill>
              </a:rPr>
              <a:t>  обучение – путь к успеху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000504"/>
            <a:ext cx="7854696" cy="98063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2"/>
                </a:solidFill>
              </a:rPr>
              <a:t>Учитель начальных классов:   Кузнецова  Надежда Павловна</a:t>
            </a:r>
            <a:endParaRPr lang="ru-RU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Групповое  оценивание 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процесс оценивания друг друга  во время урочной деятельности.</a:t>
            </a:r>
          </a:p>
          <a:p>
            <a:r>
              <a:rPr lang="ru-RU" dirty="0" smtClean="0"/>
              <a:t>Ученики учатся взаимодействию, учатся уважать друг друга, становятся партнёрами, начинают доверять друг другу, чувствуют себя более защищёнными , чем работая в одиночку.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Формальное оценивание-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выставление оценок при наличии определённых критериев, которые обеспечивают оценивание индивидуальных ЗУН в данной области.</a:t>
            </a:r>
          </a:p>
          <a:p>
            <a:r>
              <a:rPr lang="ru-RU" dirty="0" smtClean="0"/>
              <a:t>Цель учителя – сделать это осторожно. Играя и обсуждая школьные оценки.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01" y="2967335"/>
            <a:ext cx="721523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 !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96152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tx2"/>
                </a:solidFill>
              </a:rPr>
              <a:t>Виды  оценивания младших школьников</a:t>
            </a:r>
            <a:endParaRPr lang="ru-RU" sz="48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 1.Неформальное оценивание: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Устная похвала;</a:t>
            </a:r>
          </a:p>
          <a:p>
            <a:r>
              <a:rPr lang="ru-RU" b="1" i="1" dirty="0" smtClean="0"/>
              <a:t>Дружеские  письменные комментарии;</a:t>
            </a:r>
          </a:p>
          <a:p>
            <a:r>
              <a:rPr lang="ru-RU" b="1" i="1" dirty="0" smtClean="0"/>
              <a:t>Дарить цветные фигурки, медали со словами «Хорошо!», «Отлично!» и др.;</a:t>
            </a:r>
          </a:p>
          <a:p>
            <a:r>
              <a:rPr lang="ru-RU" b="1" i="1" dirty="0" smtClean="0"/>
              <a:t>Рисовать весёлые и грустные лица;</a:t>
            </a:r>
          </a:p>
          <a:p>
            <a:r>
              <a:rPr lang="ru-RU" b="1" i="1" dirty="0" smtClean="0"/>
              <a:t>Создавать </a:t>
            </a:r>
            <a:r>
              <a:rPr lang="ru-RU" b="1" i="1" dirty="0" err="1" smtClean="0"/>
              <a:t>портфолио</a:t>
            </a:r>
            <a:r>
              <a:rPr lang="ru-RU" b="1" i="1" dirty="0" smtClean="0"/>
              <a:t>, составлять диагностические таблицы по отдельным темам и предметам.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Карта адаптационного периода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4" name="Содержимое 3" descr="DSC0292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79922" y="1935163"/>
            <a:ext cx="6584155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Листы индивидуальных     достижений</a:t>
            </a:r>
            <a:endParaRPr lang="ru-RU" dirty="0"/>
          </a:p>
        </p:txBody>
      </p:sp>
      <p:pic>
        <p:nvPicPr>
          <p:cNvPr id="6" name="Содержимое 5" descr="DSC0292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08854" y="1935163"/>
            <a:ext cx="2926291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«Педагогическая  диагностика» (</a:t>
            </a:r>
            <a:r>
              <a:rPr lang="ru-RU" dirty="0" err="1" smtClean="0"/>
              <a:t>К.Ингенкамп</a:t>
            </a:r>
            <a:r>
              <a:rPr lang="ru-RU" dirty="0" smtClean="0"/>
              <a:t> ,1968г.)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tx2"/>
                </a:solidFill>
                <a:latin typeface="+mj-lt"/>
              </a:rPr>
              <a:t>2.Самооценивание</a:t>
            </a:r>
            <a:endParaRPr lang="ru-RU" sz="4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Объективное оценивание своих учебных достижений;</a:t>
            </a:r>
          </a:p>
          <a:p>
            <a:r>
              <a:rPr lang="ru-RU" b="1" dirty="0" smtClean="0"/>
              <a:t>Владение навыками контроля и оценки своей деятельности;</a:t>
            </a:r>
          </a:p>
          <a:p>
            <a:r>
              <a:rPr lang="ru-RU" b="1" dirty="0" smtClean="0"/>
              <a:t>Учёт мнения окружающих при </a:t>
            </a:r>
            <a:r>
              <a:rPr lang="ru-RU" b="1" dirty="0" err="1" smtClean="0"/>
              <a:t>самооценивании</a:t>
            </a:r>
            <a:r>
              <a:rPr lang="ru-RU" b="1" dirty="0" smtClean="0"/>
              <a:t>;</a:t>
            </a:r>
          </a:p>
          <a:p>
            <a:r>
              <a:rPr lang="ru-RU" b="1" dirty="0" smtClean="0"/>
              <a:t>Оценивание своего вклада при выполнении группового  задания.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Виды самооценки:</a:t>
            </a:r>
            <a:endParaRPr lang="ru-RU" sz="44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36792"/>
          </a:xfrm>
        </p:spPr>
        <p:txBody>
          <a:bodyPr/>
          <a:lstStyle/>
          <a:p>
            <a:r>
              <a:rPr lang="ru-RU" dirty="0" smtClean="0"/>
              <a:t>Обсуждение с ребёнком вслух собственной работы на  уроке;</a:t>
            </a:r>
          </a:p>
          <a:p>
            <a:r>
              <a:rPr lang="ru-RU" dirty="0" smtClean="0"/>
              <a:t>Весёлые и грустные лица: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«Волшебная линеечка»:</a:t>
            </a:r>
            <a:endParaRPr lang="ru-RU" dirty="0"/>
          </a:p>
        </p:txBody>
      </p:sp>
      <p:sp>
        <p:nvSpPr>
          <p:cNvPr id="7" name="Улыбающееся лицо 6"/>
          <p:cNvSpPr/>
          <p:nvPr/>
        </p:nvSpPr>
        <p:spPr>
          <a:xfrm>
            <a:off x="1071538" y="3214686"/>
            <a:ext cx="914400" cy="914400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4357686" y="4572008"/>
            <a:ext cx="928694" cy="1549912"/>
          </a:xfrm>
          <a:prstGeom prst="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множение 13"/>
          <p:cNvSpPr/>
          <p:nvPr/>
        </p:nvSpPr>
        <p:spPr>
          <a:xfrm>
            <a:off x="4214810" y="5072074"/>
            <a:ext cx="1214446" cy="857256"/>
          </a:xfrm>
          <a:prstGeom prst="mathMultiply">
            <a:avLst>
              <a:gd name="adj1" fmla="val 235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Лист «Самооценка моей работы на уроке» 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50" y="1935161"/>
          <a:ext cx="7972450" cy="2982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490"/>
                <a:gridCol w="1594490"/>
                <a:gridCol w="1594490"/>
                <a:gridCol w="1594490"/>
                <a:gridCol w="1594490"/>
              </a:tblGrid>
              <a:tr h="636583">
                <a:tc>
                  <a:txBody>
                    <a:bodyPr/>
                    <a:lstStyle/>
                    <a:p>
                      <a:r>
                        <a:rPr lang="ru-RU" dirty="0" smtClean="0"/>
                        <a:t>     Дата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Домашнее</a:t>
                      </a:r>
                    </a:p>
                    <a:p>
                      <a:r>
                        <a:rPr lang="ru-RU" dirty="0" smtClean="0"/>
                        <a:t>    задание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Устные   ответы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Самостоя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тельная работа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Уровень </a:t>
                      </a:r>
                      <a:r>
                        <a:rPr lang="ru-RU" dirty="0" err="1" smtClean="0"/>
                        <a:t>продви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жения</a:t>
                      </a:r>
                      <a:endParaRPr lang="ru-RU" dirty="0"/>
                    </a:p>
                  </a:txBody>
                  <a:tcPr/>
                </a:tc>
              </a:tr>
              <a:tr h="206852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15.10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Блок-схема: процесс 5"/>
          <p:cNvSpPr/>
          <p:nvPr/>
        </p:nvSpPr>
        <p:spPr>
          <a:xfrm flipH="1">
            <a:off x="2857488" y="3000372"/>
            <a:ext cx="785818" cy="357190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4429124" y="3000372"/>
            <a:ext cx="785818" cy="357190"/>
          </a:xfrm>
          <a:prstGeom prst="flowChartProcess">
            <a:avLst/>
          </a:prstGeom>
          <a:solidFill>
            <a:srgbClr val="FF0000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5786446" y="3000372"/>
            <a:ext cx="785818" cy="35719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Выгнутая вниз стрелка 10"/>
          <p:cNvSpPr/>
          <p:nvPr/>
        </p:nvSpPr>
        <p:spPr>
          <a:xfrm>
            <a:off x="7358082" y="3000372"/>
            <a:ext cx="928694" cy="50006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269</TotalTime>
  <Words>252</Words>
  <Application>Microsoft Office PowerPoint</Application>
  <PresentationFormat>Экран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МСОШ №2 п.Магдагачи  Безотметочное  обучение – путь к успеху</vt:lpstr>
      <vt:lpstr>Виды  оценивания младших школьников</vt:lpstr>
      <vt:lpstr> 1.Неформальное оценивание: </vt:lpstr>
      <vt:lpstr>Карта адаптационного периода</vt:lpstr>
      <vt:lpstr>Листы индивидуальных     достижений</vt:lpstr>
      <vt:lpstr>«Педагогическая  диагностика» (К.Ингенкамп ,1968г.)</vt:lpstr>
      <vt:lpstr>2.Самооценивание</vt:lpstr>
      <vt:lpstr>Виды самооценки:</vt:lpstr>
      <vt:lpstr>Лист «Самооценка моей работы на уроке» :</vt:lpstr>
      <vt:lpstr>Групповое  оценивание -</vt:lpstr>
      <vt:lpstr>Формальное оценивание-</vt:lpstr>
      <vt:lpstr>Слайд 12</vt:lpstr>
    </vt:vector>
  </TitlesOfParts>
  <Company>HomeLab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СОШ №2 п.Магдагачи  Диагностическое сопровождение обучения в начальной школе</dc:title>
  <dc:creator>Customer</dc:creator>
  <cp:lastModifiedBy>Admin</cp:lastModifiedBy>
  <cp:revision>31</cp:revision>
  <dcterms:created xsi:type="dcterms:W3CDTF">2010-09-23T11:53:37Z</dcterms:created>
  <dcterms:modified xsi:type="dcterms:W3CDTF">2011-01-22T00:03:06Z</dcterms:modified>
</cp:coreProperties>
</file>