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92" r:id="rId2"/>
    <p:sldMasterId id="2147483804" r:id="rId3"/>
    <p:sldMasterId id="2147483876" r:id="rId4"/>
    <p:sldMasterId id="2147483888" r:id="rId5"/>
    <p:sldMasterId id="2147483900" r:id="rId6"/>
    <p:sldMasterId id="2147483936" r:id="rId7"/>
    <p:sldMasterId id="2147483948" r:id="rId8"/>
    <p:sldMasterId id="2147483960" r:id="rId9"/>
  </p:sldMasterIdLst>
  <p:notesMasterIdLst>
    <p:notesMasterId r:id="rId23"/>
  </p:notesMasterIdLst>
  <p:sldIdLst>
    <p:sldId id="266" r:id="rId10"/>
    <p:sldId id="286" r:id="rId11"/>
    <p:sldId id="282" r:id="rId12"/>
    <p:sldId id="276" r:id="rId13"/>
    <p:sldId id="269" r:id="rId14"/>
    <p:sldId id="268" r:id="rId15"/>
    <p:sldId id="275" r:id="rId16"/>
    <p:sldId id="281" r:id="rId17"/>
    <p:sldId id="277" r:id="rId18"/>
    <p:sldId id="284" r:id="rId19"/>
    <p:sldId id="280" r:id="rId20"/>
    <p:sldId id="283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880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0078" algn="l" defTabSz="880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80166" algn="l" defTabSz="880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20275" algn="l" defTabSz="880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60338" algn="l" defTabSz="880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00436" algn="l" defTabSz="880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40506" algn="l" defTabSz="880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080589" algn="l" defTabSz="880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20689" algn="l" defTabSz="8801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FF85F-5636-4E10-B7FC-C6A6C38688BC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D5313-96F4-40DB-94E2-9C275F808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80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0078" algn="l" defTabSz="880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80166" algn="l" defTabSz="880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20275" algn="l" defTabSz="880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60338" algn="l" defTabSz="880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00436" algn="l" defTabSz="880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40506" algn="l" defTabSz="880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80589" algn="l" defTabSz="880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20689" algn="l" defTabSz="880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11487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5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8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10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11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900B-2DF0-4C49-BED7-5B627C3A1085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9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F14E-AA19-4CCF-AEEB-00A3AAEEFC1C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760" y="273943"/>
            <a:ext cx="2056320" cy="58570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73943"/>
            <a:ext cx="6035040" cy="585709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3481-90DF-465F-B9E7-C74844B8E99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0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2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4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1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1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1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19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900B-2DF0-4C49-BED7-5B627C3A1085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3190-C600-4CDE-8D34-3AB797F4ED61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7154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2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47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071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0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119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144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16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192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D2EB-16A0-43BD-883C-DF52294189E4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6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1" y="1604331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9680" y="1604331"/>
            <a:ext cx="404640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AA46-9741-4B99-9A02-46F00403C443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361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2400" indent="0">
              <a:buNone/>
              <a:defRPr sz="1800" b="1"/>
            </a:lvl2pPr>
            <a:lvl3pPr marL="804792" indent="0">
              <a:buNone/>
              <a:defRPr sz="1600" b="1"/>
            </a:lvl3pPr>
            <a:lvl4pPr marL="1207198" indent="0">
              <a:buNone/>
              <a:defRPr sz="1500" b="1"/>
            </a:lvl4pPr>
            <a:lvl5pPr marL="1609608" indent="0">
              <a:buNone/>
              <a:defRPr sz="1500" b="1"/>
            </a:lvl5pPr>
            <a:lvl6pPr marL="2011988" indent="0">
              <a:buNone/>
              <a:defRPr sz="1500" b="1"/>
            </a:lvl6pPr>
            <a:lvl7pPr marL="2414408" indent="0">
              <a:buNone/>
              <a:defRPr sz="1500" b="1"/>
            </a:lvl7pPr>
            <a:lvl8pPr marL="2816800" indent="0">
              <a:buNone/>
              <a:defRPr sz="1500" b="1"/>
            </a:lvl8pPr>
            <a:lvl9pPr marL="3219206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2400" indent="0">
              <a:buNone/>
              <a:defRPr sz="1800" b="1"/>
            </a:lvl2pPr>
            <a:lvl3pPr marL="804792" indent="0">
              <a:buNone/>
              <a:defRPr sz="1600" b="1"/>
            </a:lvl3pPr>
            <a:lvl4pPr marL="1207198" indent="0">
              <a:buNone/>
              <a:defRPr sz="1500" b="1"/>
            </a:lvl4pPr>
            <a:lvl5pPr marL="1609608" indent="0">
              <a:buNone/>
              <a:defRPr sz="1500" b="1"/>
            </a:lvl5pPr>
            <a:lvl6pPr marL="2011988" indent="0">
              <a:buNone/>
              <a:defRPr sz="1500" b="1"/>
            </a:lvl6pPr>
            <a:lvl7pPr marL="2414408" indent="0">
              <a:buNone/>
              <a:defRPr sz="1500" b="1"/>
            </a:lvl7pPr>
            <a:lvl8pPr marL="2816800" indent="0">
              <a:buNone/>
              <a:defRPr sz="1500" b="1"/>
            </a:lvl8pPr>
            <a:lvl9pPr marL="3219206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31A7-521F-4042-B8A2-DD075FDAE5D8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0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E95D-654E-4F24-8ECC-D6C4C98576DC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5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35D3-559C-4A03-9340-58292B4C52F2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6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682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02400" indent="0">
              <a:buNone/>
              <a:defRPr sz="1100"/>
            </a:lvl2pPr>
            <a:lvl3pPr marL="804792" indent="0">
              <a:buNone/>
              <a:defRPr sz="900"/>
            </a:lvl3pPr>
            <a:lvl4pPr marL="1207198" indent="0">
              <a:buNone/>
              <a:defRPr sz="800"/>
            </a:lvl4pPr>
            <a:lvl5pPr marL="1609608" indent="0">
              <a:buNone/>
              <a:defRPr sz="800"/>
            </a:lvl5pPr>
            <a:lvl6pPr marL="2011988" indent="0">
              <a:buNone/>
              <a:defRPr sz="800"/>
            </a:lvl6pPr>
            <a:lvl7pPr marL="2414408" indent="0">
              <a:buNone/>
              <a:defRPr sz="800"/>
            </a:lvl7pPr>
            <a:lvl8pPr marL="2816800" indent="0">
              <a:buNone/>
              <a:defRPr sz="800"/>
            </a:lvl8pPr>
            <a:lvl9pPr marL="321920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AA4F-EF52-4E6D-B899-D36E8D778A50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6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3190-C600-4CDE-8D34-3AB797F4ED61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5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02400" indent="0">
              <a:buNone/>
              <a:defRPr sz="2500"/>
            </a:lvl2pPr>
            <a:lvl3pPr marL="804792" indent="0">
              <a:buNone/>
              <a:defRPr sz="2200"/>
            </a:lvl3pPr>
            <a:lvl4pPr marL="1207198" indent="0">
              <a:buNone/>
              <a:defRPr sz="1800"/>
            </a:lvl4pPr>
            <a:lvl5pPr marL="1609608" indent="0">
              <a:buNone/>
              <a:defRPr sz="1800"/>
            </a:lvl5pPr>
            <a:lvl6pPr marL="2011988" indent="0">
              <a:buNone/>
              <a:defRPr sz="1800"/>
            </a:lvl6pPr>
            <a:lvl7pPr marL="2414408" indent="0">
              <a:buNone/>
              <a:defRPr sz="1800"/>
            </a:lvl7pPr>
            <a:lvl8pPr marL="2816800" indent="0">
              <a:buNone/>
              <a:defRPr sz="1800"/>
            </a:lvl8pPr>
            <a:lvl9pPr marL="3219206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02400" indent="0">
              <a:buNone/>
              <a:defRPr sz="1100"/>
            </a:lvl2pPr>
            <a:lvl3pPr marL="804792" indent="0">
              <a:buNone/>
              <a:defRPr sz="900"/>
            </a:lvl3pPr>
            <a:lvl4pPr marL="1207198" indent="0">
              <a:buNone/>
              <a:defRPr sz="800"/>
            </a:lvl4pPr>
            <a:lvl5pPr marL="1609608" indent="0">
              <a:buNone/>
              <a:defRPr sz="800"/>
            </a:lvl5pPr>
            <a:lvl6pPr marL="2011988" indent="0">
              <a:buNone/>
              <a:defRPr sz="800"/>
            </a:lvl6pPr>
            <a:lvl7pPr marL="2414408" indent="0">
              <a:buNone/>
              <a:defRPr sz="800"/>
            </a:lvl7pPr>
            <a:lvl8pPr marL="2816800" indent="0">
              <a:buNone/>
              <a:defRPr sz="800"/>
            </a:lvl8pPr>
            <a:lvl9pPr marL="321920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99DA-A982-40B7-8CBA-47F69A5EE78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F14E-AA19-4CCF-AEEB-00A3AAEEFC1C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3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760" y="273920"/>
            <a:ext cx="2056320" cy="58570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73920"/>
            <a:ext cx="6035040" cy="585709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3481-90DF-465F-B9E7-C74844B8E99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5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8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1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4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17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20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23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900B-2DF0-4C49-BED7-5B627C3A1085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2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3190-C600-4CDE-8D34-3AB797F4ED61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7141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2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58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088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1177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147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176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2060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235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D2EB-16A0-43BD-883C-DF52294189E4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8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1" y="1604331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9680" y="1604331"/>
            <a:ext cx="404640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AA46-9741-4B99-9A02-46F00403C443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6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348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2943" indent="0">
              <a:buNone/>
              <a:defRPr sz="1800" b="1"/>
            </a:lvl2pPr>
            <a:lvl3pPr marL="805878" indent="0">
              <a:buNone/>
              <a:defRPr sz="1600" b="1"/>
            </a:lvl3pPr>
            <a:lvl4pPr marL="1208827" indent="0">
              <a:buNone/>
              <a:defRPr sz="1500" b="1"/>
            </a:lvl4pPr>
            <a:lvl5pPr marL="1611779" indent="0">
              <a:buNone/>
              <a:defRPr sz="1500" b="1"/>
            </a:lvl5pPr>
            <a:lvl6pPr marL="2014702" indent="0">
              <a:buNone/>
              <a:defRPr sz="1500" b="1"/>
            </a:lvl6pPr>
            <a:lvl7pPr marL="2417665" indent="0">
              <a:buNone/>
              <a:defRPr sz="1500" b="1"/>
            </a:lvl7pPr>
            <a:lvl8pPr marL="2820607" indent="0">
              <a:buNone/>
              <a:defRPr sz="1500" b="1"/>
            </a:lvl8pPr>
            <a:lvl9pPr marL="322354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2943" indent="0">
              <a:buNone/>
              <a:defRPr sz="1800" b="1"/>
            </a:lvl2pPr>
            <a:lvl3pPr marL="805878" indent="0">
              <a:buNone/>
              <a:defRPr sz="1600" b="1"/>
            </a:lvl3pPr>
            <a:lvl4pPr marL="1208827" indent="0">
              <a:buNone/>
              <a:defRPr sz="1500" b="1"/>
            </a:lvl4pPr>
            <a:lvl5pPr marL="1611779" indent="0">
              <a:buNone/>
              <a:defRPr sz="1500" b="1"/>
            </a:lvl5pPr>
            <a:lvl6pPr marL="2014702" indent="0">
              <a:buNone/>
              <a:defRPr sz="1500" b="1"/>
            </a:lvl6pPr>
            <a:lvl7pPr marL="2417665" indent="0">
              <a:buNone/>
              <a:defRPr sz="1500" b="1"/>
            </a:lvl7pPr>
            <a:lvl8pPr marL="2820607" indent="0">
              <a:buNone/>
              <a:defRPr sz="1500" b="1"/>
            </a:lvl8pPr>
            <a:lvl9pPr marL="322354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31A7-521F-4042-B8A2-DD075FDAE5D8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6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E95D-654E-4F24-8ECC-D6C4C98576DC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9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35D3-559C-4A03-9340-58292B4C52F2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717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14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28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043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057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0719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086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100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115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D2EB-16A0-43BD-883C-DF52294189E4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0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669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02943" indent="0">
              <a:buNone/>
              <a:defRPr sz="1100"/>
            </a:lvl2pPr>
            <a:lvl3pPr marL="805878" indent="0">
              <a:buNone/>
              <a:defRPr sz="900"/>
            </a:lvl3pPr>
            <a:lvl4pPr marL="1208827" indent="0">
              <a:buNone/>
              <a:defRPr sz="800"/>
            </a:lvl4pPr>
            <a:lvl5pPr marL="1611779" indent="0">
              <a:buNone/>
              <a:defRPr sz="800"/>
            </a:lvl5pPr>
            <a:lvl6pPr marL="2014702" indent="0">
              <a:buNone/>
              <a:defRPr sz="800"/>
            </a:lvl6pPr>
            <a:lvl7pPr marL="2417665" indent="0">
              <a:buNone/>
              <a:defRPr sz="800"/>
            </a:lvl7pPr>
            <a:lvl8pPr marL="2820607" indent="0">
              <a:buNone/>
              <a:defRPr sz="800"/>
            </a:lvl8pPr>
            <a:lvl9pPr marL="322354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AA4F-EF52-4E6D-B899-D36E8D778A50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8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02943" indent="0">
              <a:buNone/>
              <a:defRPr sz="2500"/>
            </a:lvl2pPr>
            <a:lvl3pPr marL="805878" indent="0">
              <a:buNone/>
              <a:defRPr sz="2200"/>
            </a:lvl3pPr>
            <a:lvl4pPr marL="1208827" indent="0">
              <a:buNone/>
              <a:defRPr sz="1800"/>
            </a:lvl4pPr>
            <a:lvl5pPr marL="1611779" indent="0">
              <a:buNone/>
              <a:defRPr sz="1800"/>
            </a:lvl5pPr>
            <a:lvl6pPr marL="2014702" indent="0">
              <a:buNone/>
              <a:defRPr sz="1800"/>
            </a:lvl6pPr>
            <a:lvl7pPr marL="2417665" indent="0">
              <a:buNone/>
              <a:defRPr sz="1800"/>
            </a:lvl7pPr>
            <a:lvl8pPr marL="2820607" indent="0">
              <a:buNone/>
              <a:defRPr sz="1800"/>
            </a:lvl8pPr>
            <a:lvl9pPr marL="3223548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02943" indent="0">
              <a:buNone/>
              <a:defRPr sz="1100"/>
            </a:lvl2pPr>
            <a:lvl3pPr marL="805878" indent="0">
              <a:buNone/>
              <a:defRPr sz="900"/>
            </a:lvl3pPr>
            <a:lvl4pPr marL="1208827" indent="0">
              <a:buNone/>
              <a:defRPr sz="800"/>
            </a:lvl4pPr>
            <a:lvl5pPr marL="1611779" indent="0">
              <a:buNone/>
              <a:defRPr sz="800"/>
            </a:lvl5pPr>
            <a:lvl6pPr marL="2014702" indent="0">
              <a:buNone/>
              <a:defRPr sz="800"/>
            </a:lvl6pPr>
            <a:lvl7pPr marL="2417665" indent="0">
              <a:buNone/>
              <a:defRPr sz="800"/>
            </a:lvl7pPr>
            <a:lvl8pPr marL="2820607" indent="0">
              <a:buNone/>
              <a:defRPr sz="800"/>
            </a:lvl8pPr>
            <a:lvl9pPr marL="322354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99DA-A982-40B7-8CBA-47F69A5EE78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8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F14E-AA19-4CCF-AEEB-00A3AAEEFC1C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7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760" y="273907"/>
            <a:ext cx="2056320" cy="58570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73907"/>
            <a:ext cx="6035040" cy="585709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3481-90DF-465F-B9E7-C74844B8E99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8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5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3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9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5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900B-2DF0-4C49-BED7-5B627C3A1085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2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3190-C600-4CDE-8D34-3AB797F4ED61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6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702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79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5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37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16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395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74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53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32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D2EB-16A0-43BD-883C-DF52294189E4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1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1" y="1604331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9680" y="1604331"/>
            <a:ext cx="404640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AA46-9741-4B99-9A02-46F00403C443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9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23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7908" indent="0">
              <a:buNone/>
              <a:defRPr sz="1800" b="1"/>
            </a:lvl2pPr>
            <a:lvl3pPr marL="815801" indent="0">
              <a:buNone/>
              <a:defRPr sz="1600" b="1"/>
            </a:lvl3pPr>
            <a:lvl4pPr marL="1223736" indent="0">
              <a:buNone/>
              <a:defRPr sz="1500" b="1"/>
            </a:lvl4pPr>
            <a:lvl5pPr marL="1631615" indent="0">
              <a:buNone/>
              <a:defRPr sz="1500" b="1"/>
            </a:lvl5pPr>
            <a:lvl6pPr marL="2039503" indent="0">
              <a:buNone/>
              <a:defRPr sz="1500" b="1"/>
            </a:lvl6pPr>
            <a:lvl7pPr marL="2447432" indent="0">
              <a:buNone/>
              <a:defRPr sz="1500" b="1"/>
            </a:lvl7pPr>
            <a:lvl8pPr marL="2855319" indent="0">
              <a:buNone/>
              <a:defRPr sz="1500" b="1"/>
            </a:lvl8pPr>
            <a:lvl9pPr marL="3263223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7908" indent="0">
              <a:buNone/>
              <a:defRPr sz="1800" b="1"/>
            </a:lvl2pPr>
            <a:lvl3pPr marL="815801" indent="0">
              <a:buNone/>
              <a:defRPr sz="1600" b="1"/>
            </a:lvl3pPr>
            <a:lvl4pPr marL="1223736" indent="0">
              <a:buNone/>
              <a:defRPr sz="1500" b="1"/>
            </a:lvl4pPr>
            <a:lvl5pPr marL="1631615" indent="0">
              <a:buNone/>
              <a:defRPr sz="1500" b="1"/>
            </a:lvl5pPr>
            <a:lvl6pPr marL="2039503" indent="0">
              <a:buNone/>
              <a:defRPr sz="1500" b="1"/>
            </a:lvl6pPr>
            <a:lvl7pPr marL="2447432" indent="0">
              <a:buNone/>
              <a:defRPr sz="1500" b="1"/>
            </a:lvl7pPr>
            <a:lvl8pPr marL="2855319" indent="0">
              <a:buNone/>
              <a:defRPr sz="1500" b="1"/>
            </a:lvl8pPr>
            <a:lvl9pPr marL="3263223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31A7-521F-4042-B8A2-DD075FDAE5D8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2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E95D-654E-4F24-8ECC-D6C4C98576DC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5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1" y="1604331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9680" y="1604331"/>
            <a:ext cx="404640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AA46-9741-4B99-9A02-46F00403C443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35D3-559C-4A03-9340-58292B4C52F2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2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55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07908" indent="0">
              <a:buNone/>
              <a:defRPr sz="1100"/>
            </a:lvl2pPr>
            <a:lvl3pPr marL="815801" indent="0">
              <a:buNone/>
              <a:defRPr sz="900"/>
            </a:lvl3pPr>
            <a:lvl4pPr marL="1223736" indent="0">
              <a:buNone/>
              <a:defRPr sz="800"/>
            </a:lvl4pPr>
            <a:lvl5pPr marL="1631615" indent="0">
              <a:buNone/>
              <a:defRPr sz="800"/>
            </a:lvl5pPr>
            <a:lvl6pPr marL="2039503" indent="0">
              <a:buNone/>
              <a:defRPr sz="800"/>
            </a:lvl6pPr>
            <a:lvl7pPr marL="2447432" indent="0">
              <a:buNone/>
              <a:defRPr sz="800"/>
            </a:lvl7pPr>
            <a:lvl8pPr marL="2855319" indent="0">
              <a:buNone/>
              <a:defRPr sz="800"/>
            </a:lvl8pPr>
            <a:lvl9pPr marL="326322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AA4F-EF52-4E6D-B899-D36E8D778A50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8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07908" indent="0">
              <a:buNone/>
              <a:defRPr sz="2500"/>
            </a:lvl2pPr>
            <a:lvl3pPr marL="815801" indent="0">
              <a:buNone/>
              <a:defRPr sz="2200"/>
            </a:lvl3pPr>
            <a:lvl4pPr marL="1223736" indent="0">
              <a:buNone/>
              <a:defRPr sz="1800"/>
            </a:lvl4pPr>
            <a:lvl5pPr marL="1631615" indent="0">
              <a:buNone/>
              <a:defRPr sz="1800"/>
            </a:lvl5pPr>
            <a:lvl6pPr marL="2039503" indent="0">
              <a:buNone/>
              <a:defRPr sz="1800"/>
            </a:lvl6pPr>
            <a:lvl7pPr marL="2447432" indent="0">
              <a:buNone/>
              <a:defRPr sz="1800"/>
            </a:lvl7pPr>
            <a:lvl8pPr marL="2855319" indent="0">
              <a:buNone/>
              <a:defRPr sz="1800"/>
            </a:lvl8pPr>
            <a:lvl9pPr marL="3263223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07908" indent="0">
              <a:buNone/>
              <a:defRPr sz="1100"/>
            </a:lvl2pPr>
            <a:lvl3pPr marL="815801" indent="0">
              <a:buNone/>
              <a:defRPr sz="900"/>
            </a:lvl3pPr>
            <a:lvl4pPr marL="1223736" indent="0">
              <a:buNone/>
              <a:defRPr sz="800"/>
            </a:lvl4pPr>
            <a:lvl5pPr marL="1631615" indent="0">
              <a:buNone/>
              <a:defRPr sz="800"/>
            </a:lvl5pPr>
            <a:lvl6pPr marL="2039503" indent="0">
              <a:buNone/>
              <a:defRPr sz="800"/>
            </a:lvl6pPr>
            <a:lvl7pPr marL="2447432" indent="0">
              <a:buNone/>
              <a:defRPr sz="800"/>
            </a:lvl7pPr>
            <a:lvl8pPr marL="2855319" indent="0">
              <a:buNone/>
              <a:defRPr sz="800"/>
            </a:lvl8pPr>
            <a:lvl9pPr marL="326322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99DA-A982-40B7-8CBA-47F69A5EE78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3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F14E-AA19-4CCF-AEEB-00A3AAEEFC1C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6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760" y="273789"/>
            <a:ext cx="2056320" cy="58570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73789"/>
            <a:ext cx="6035040" cy="585709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3481-90DF-465F-B9E7-C74844B8E99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5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7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6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5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3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1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9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900B-2DF0-4C49-BED7-5B627C3A1085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3190-C600-4CDE-8D34-3AB797F4ED61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700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74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627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50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37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5251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612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99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D2EB-16A0-43BD-883C-DF52294189E4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5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1" y="1604331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9680" y="1604331"/>
            <a:ext cx="404640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AA46-9741-4B99-9A02-46F00403C443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3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21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755" indent="0">
              <a:buNone/>
              <a:defRPr sz="1800" b="1"/>
            </a:lvl2pPr>
            <a:lvl3pPr marL="817494" indent="0">
              <a:buNone/>
              <a:defRPr sz="1600" b="1"/>
            </a:lvl3pPr>
            <a:lvl4pPr marL="1226276" indent="0">
              <a:buNone/>
              <a:defRPr sz="1500" b="1"/>
            </a:lvl4pPr>
            <a:lvl5pPr marL="1635001" indent="0">
              <a:buNone/>
              <a:defRPr sz="1500" b="1"/>
            </a:lvl5pPr>
            <a:lvl6pPr marL="2043736" indent="0">
              <a:buNone/>
              <a:defRPr sz="1500" b="1"/>
            </a:lvl6pPr>
            <a:lvl7pPr marL="2452512" indent="0">
              <a:buNone/>
              <a:defRPr sz="1500" b="1"/>
            </a:lvl7pPr>
            <a:lvl8pPr marL="2861246" indent="0">
              <a:buNone/>
              <a:defRPr sz="1500" b="1"/>
            </a:lvl8pPr>
            <a:lvl9pPr marL="326999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755" indent="0">
              <a:buNone/>
              <a:defRPr sz="1800" b="1"/>
            </a:lvl2pPr>
            <a:lvl3pPr marL="817494" indent="0">
              <a:buNone/>
              <a:defRPr sz="1600" b="1"/>
            </a:lvl3pPr>
            <a:lvl4pPr marL="1226276" indent="0">
              <a:buNone/>
              <a:defRPr sz="1500" b="1"/>
            </a:lvl4pPr>
            <a:lvl5pPr marL="1635001" indent="0">
              <a:buNone/>
              <a:defRPr sz="1500" b="1"/>
            </a:lvl5pPr>
            <a:lvl6pPr marL="2043736" indent="0">
              <a:buNone/>
              <a:defRPr sz="1500" b="1"/>
            </a:lvl6pPr>
            <a:lvl7pPr marL="2452512" indent="0">
              <a:buNone/>
              <a:defRPr sz="1500" b="1"/>
            </a:lvl7pPr>
            <a:lvl8pPr marL="2861246" indent="0">
              <a:buNone/>
              <a:defRPr sz="1500" b="1"/>
            </a:lvl8pPr>
            <a:lvl9pPr marL="3269998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31A7-521F-4042-B8A2-DD075FDAE5D8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10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38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1445" indent="0">
              <a:buNone/>
              <a:defRPr sz="1800" b="1"/>
            </a:lvl2pPr>
            <a:lvl3pPr marL="802881" indent="0">
              <a:buNone/>
              <a:defRPr sz="1600" b="1"/>
            </a:lvl3pPr>
            <a:lvl4pPr marL="1204323" indent="0">
              <a:buNone/>
              <a:defRPr sz="1500" b="1"/>
            </a:lvl4pPr>
            <a:lvl5pPr marL="1605787" indent="0">
              <a:buNone/>
              <a:defRPr sz="1500" b="1"/>
            </a:lvl5pPr>
            <a:lvl6pPr marL="2007196" indent="0">
              <a:buNone/>
              <a:defRPr sz="1500" b="1"/>
            </a:lvl6pPr>
            <a:lvl7pPr marL="2408657" indent="0">
              <a:buNone/>
              <a:defRPr sz="1500" b="1"/>
            </a:lvl7pPr>
            <a:lvl8pPr marL="2810090" indent="0">
              <a:buNone/>
              <a:defRPr sz="1500" b="1"/>
            </a:lvl8pPr>
            <a:lvl9pPr marL="321154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1445" indent="0">
              <a:buNone/>
              <a:defRPr sz="1800" b="1"/>
            </a:lvl2pPr>
            <a:lvl3pPr marL="802881" indent="0">
              <a:buNone/>
              <a:defRPr sz="1600" b="1"/>
            </a:lvl3pPr>
            <a:lvl4pPr marL="1204323" indent="0">
              <a:buNone/>
              <a:defRPr sz="1500" b="1"/>
            </a:lvl4pPr>
            <a:lvl5pPr marL="1605787" indent="0">
              <a:buNone/>
              <a:defRPr sz="1500" b="1"/>
            </a:lvl5pPr>
            <a:lvl6pPr marL="2007196" indent="0">
              <a:buNone/>
              <a:defRPr sz="1500" b="1"/>
            </a:lvl6pPr>
            <a:lvl7pPr marL="2408657" indent="0">
              <a:buNone/>
              <a:defRPr sz="1500" b="1"/>
            </a:lvl7pPr>
            <a:lvl8pPr marL="2810090" indent="0">
              <a:buNone/>
              <a:defRPr sz="1500" b="1"/>
            </a:lvl8pPr>
            <a:lvl9pPr marL="321154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31A7-521F-4042-B8A2-DD075FDAE5D8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1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E95D-654E-4F24-8ECC-D6C4C98576DC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1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35D3-559C-4A03-9340-58292B4C52F2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5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53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08755" indent="0">
              <a:buNone/>
              <a:defRPr sz="1100"/>
            </a:lvl2pPr>
            <a:lvl3pPr marL="817494" indent="0">
              <a:buNone/>
              <a:defRPr sz="900"/>
            </a:lvl3pPr>
            <a:lvl4pPr marL="1226276" indent="0">
              <a:buNone/>
              <a:defRPr sz="800"/>
            </a:lvl4pPr>
            <a:lvl5pPr marL="1635001" indent="0">
              <a:buNone/>
              <a:defRPr sz="800"/>
            </a:lvl5pPr>
            <a:lvl6pPr marL="2043736" indent="0">
              <a:buNone/>
              <a:defRPr sz="800"/>
            </a:lvl6pPr>
            <a:lvl7pPr marL="2452512" indent="0">
              <a:buNone/>
              <a:defRPr sz="800"/>
            </a:lvl7pPr>
            <a:lvl8pPr marL="2861246" indent="0">
              <a:buNone/>
              <a:defRPr sz="800"/>
            </a:lvl8pPr>
            <a:lvl9pPr marL="326999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AA4F-EF52-4E6D-B899-D36E8D778A50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0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08755" indent="0">
              <a:buNone/>
              <a:defRPr sz="2500"/>
            </a:lvl2pPr>
            <a:lvl3pPr marL="817494" indent="0">
              <a:buNone/>
              <a:defRPr sz="2200"/>
            </a:lvl3pPr>
            <a:lvl4pPr marL="1226276" indent="0">
              <a:buNone/>
              <a:defRPr sz="1800"/>
            </a:lvl4pPr>
            <a:lvl5pPr marL="1635001" indent="0">
              <a:buNone/>
              <a:defRPr sz="1800"/>
            </a:lvl5pPr>
            <a:lvl6pPr marL="2043736" indent="0">
              <a:buNone/>
              <a:defRPr sz="1800"/>
            </a:lvl6pPr>
            <a:lvl7pPr marL="2452512" indent="0">
              <a:buNone/>
              <a:defRPr sz="1800"/>
            </a:lvl7pPr>
            <a:lvl8pPr marL="2861246" indent="0">
              <a:buNone/>
              <a:defRPr sz="1800"/>
            </a:lvl8pPr>
            <a:lvl9pPr marL="3269998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08755" indent="0">
              <a:buNone/>
              <a:defRPr sz="1100"/>
            </a:lvl2pPr>
            <a:lvl3pPr marL="817494" indent="0">
              <a:buNone/>
              <a:defRPr sz="900"/>
            </a:lvl3pPr>
            <a:lvl4pPr marL="1226276" indent="0">
              <a:buNone/>
              <a:defRPr sz="800"/>
            </a:lvl4pPr>
            <a:lvl5pPr marL="1635001" indent="0">
              <a:buNone/>
              <a:defRPr sz="800"/>
            </a:lvl5pPr>
            <a:lvl6pPr marL="2043736" indent="0">
              <a:buNone/>
              <a:defRPr sz="800"/>
            </a:lvl6pPr>
            <a:lvl7pPr marL="2452512" indent="0">
              <a:buNone/>
              <a:defRPr sz="800"/>
            </a:lvl7pPr>
            <a:lvl8pPr marL="2861246" indent="0">
              <a:buNone/>
              <a:defRPr sz="800"/>
            </a:lvl8pPr>
            <a:lvl9pPr marL="326999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99DA-A982-40B7-8CBA-47F69A5EE78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F14E-AA19-4CCF-AEEB-00A3AAEEFC1C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18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760" y="273769"/>
            <a:ext cx="2056320" cy="58570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73769"/>
            <a:ext cx="6035040" cy="585709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3481-90DF-465F-B9E7-C74844B8E99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3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9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8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7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7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900B-2DF0-4C49-BED7-5B627C3A1085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9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3190-C600-4CDE-8D34-3AB797F4ED61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2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982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6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9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89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85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81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578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674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771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D2EB-16A0-43BD-883C-DF52294189E4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3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1" y="1604331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9680" y="1604331"/>
            <a:ext cx="404640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AA46-9741-4B99-9A02-46F00403C443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2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E95D-654E-4F24-8ECC-D6C4C98576DC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189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9644" indent="0">
              <a:buNone/>
              <a:defRPr sz="1800" b="1"/>
            </a:lvl2pPr>
            <a:lvl3pPr marL="819275" indent="0">
              <a:buNone/>
              <a:defRPr sz="1600" b="1"/>
            </a:lvl3pPr>
            <a:lvl4pPr marL="1228943" indent="0">
              <a:buNone/>
              <a:defRPr sz="1500" b="1"/>
            </a:lvl4pPr>
            <a:lvl5pPr marL="1638562" indent="0">
              <a:buNone/>
              <a:defRPr sz="1500" b="1"/>
            </a:lvl5pPr>
            <a:lvl6pPr marL="2048190" indent="0">
              <a:buNone/>
              <a:defRPr sz="1500" b="1"/>
            </a:lvl6pPr>
            <a:lvl7pPr marL="2457849" indent="0">
              <a:buNone/>
              <a:defRPr sz="1500" b="1"/>
            </a:lvl7pPr>
            <a:lvl8pPr marL="2867483" indent="0">
              <a:buNone/>
              <a:defRPr sz="1500" b="1"/>
            </a:lvl8pPr>
            <a:lvl9pPr marL="327712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9644" indent="0">
              <a:buNone/>
              <a:defRPr sz="1800" b="1"/>
            </a:lvl2pPr>
            <a:lvl3pPr marL="819275" indent="0">
              <a:buNone/>
              <a:defRPr sz="1600" b="1"/>
            </a:lvl3pPr>
            <a:lvl4pPr marL="1228943" indent="0">
              <a:buNone/>
              <a:defRPr sz="1500" b="1"/>
            </a:lvl4pPr>
            <a:lvl5pPr marL="1638562" indent="0">
              <a:buNone/>
              <a:defRPr sz="1500" b="1"/>
            </a:lvl5pPr>
            <a:lvl6pPr marL="2048190" indent="0">
              <a:buNone/>
              <a:defRPr sz="1500" b="1"/>
            </a:lvl6pPr>
            <a:lvl7pPr marL="2457849" indent="0">
              <a:buNone/>
              <a:defRPr sz="1500" b="1"/>
            </a:lvl7pPr>
            <a:lvl8pPr marL="2867483" indent="0">
              <a:buNone/>
              <a:defRPr sz="1500" b="1"/>
            </a:lvl8pPr>
            <a:lvl9pPr marL="327712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31A7-521F-4042-B8A2-DD075FDAE5D8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4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E95D-654E-4F24-8ECC-D6C4C98576DC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35D3-559C-4A03-9340-58292B4C52F2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510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09644" indent="0">
              <a:buNone/>
              <a:defRPr sz="1100"/>
            </a:lvl2pPr>
            <a:lvl3pPr marL="819275" indent="0">
              <a:buNone/>
              <a:defRPr sz="900"/>
            </a:lvl3pPr>
            <a:lvl4pPr marL="1228943" indent="0">
              <a:buNone/>
              <a:defRPr sz="800"/>
            </a:lvl4pPr>
            <a:lvl5pPr marL="1638562" indent="0">
              <a:buNone/>
              <a:defRPr sz="800"/>
            </a:lvl5pPr>
            <a:lvl6pPr marL="2048190" indent="0">
              <a:buNone/>
              <a:defRPr sz="800"/>
            </a:lvl6pPr>
            <a:lvl7pPr marL="2457849" indent="0">
              <a:buNone/>
              <a:defRPr sz="800"/>
            </a:lvl7pPr>
            <a:lvl8pPr marL="2867483" indent="0">
              <a:buNone/>
              <a:defRPr sz="800"/>
            </a:lvl8pPr>
            <a:lvl9pPr marL="327712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AA4F-EF52-4E6D-B899-D36E8D778A50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5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09644" indent="0">
              <a:buNone/>
              <a:defRPr sz="2500"/>
            </a:lvl2pPr>
            <a:lvl3pPr marL="819275" indent="0">
              <a:buNone/>
              <a:defRPr sz="2200"/>
            </a:lvl3pPr>
            <a:lvl4pPr marL="1228943" indent="0">
              <a:buNone/>
              <a:defRPr sz="1800"/>
            </a:lvl4pPr>
            <a:lvl5pPr marL="1638562" indent="0">
              <a:buNone/>
              <a:defRPr sz="1800"/>
            </a:lvl5pPr>
            <a:lvl6pPr marL="2048190" indent="0">
              <a:buNone/>
              <a:defRPr sz="1800"/>
            </a:lvl6pPr>
            <a:lvl7pPr marL="2457849" indent="0">
              <a:buNone/>
              <a:defRPr sz="1800"/>
            </a:lvl7pPr>
            <a:lvl8pPr marL="2867483" indent="0">
              <a:buNone/>
              <a:defRPr sz="1800"/>
            </a:lvl8pPr>
            <a:lvl9pPr marL="3277125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09644" indent="0">
              <a:buNone/>
              <a:defRPr sz="1100"/>
            </a:lvl2pPr>
            <a:lvl3pPr marL="819275" indent="0">
              <a:buNone/>
              <a:defRPr sz="900"/>
            </a:lvl3pPr>
            <a:lvl4pPr marL="1228943" indent="0">
              <a:buNone/>
              <a:defRPr sz="800"/>
            </a:lvl4pPr>
            <a:lvl5pPr marL="1638562" indent="0">
              <a:buNone/>
              <a:defRPr sz="800"/>
            </a:lvl5pPr>
            <a:lvl6pPr marL="2048190" indent="0">
              <a:buNone/>
              <a:defRPr sz="800"/>
            </a:lvl6pPr>
            <a:lvl7pPr marL="2457849" indent="0">
              <a:buNone/>
              <a:defRPr sz="800"/>
            </a:lvl7pPr>
            <a:lvl8pPr marL="2867483" indent="0">
              <a:buNone/>
              <a:defRPr sz="800"/>
            </a:lvl8pPr>
            <a:lvl9pPr marL="327712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99DA-A982-40B7-8CBA-47F69A5EE78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9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F14E-AA19-4CCF-AEEB-00A3AAEEFC1C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0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760" y="273748"/>
            <a:ext cx="2056320" cy="58570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73748"/>
            <a:ext cx="6035040" cy="585709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3481-90DF-465F-B9E7-C74844B8E99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3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2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5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7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0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62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75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0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900B-2DF0-4C49-BED7-5B627C3A1085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9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3190-C600-4CDE-8D34-3AB797F4ED61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91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25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5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377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03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628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754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8807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006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D2EB-16A0-43BD-883C-DF52294189E4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0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35D3-559C-4A03-9340-58292B4C52F2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8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1" y="1604331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9680" y="1604331"/>
            <a:ext cx="404640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AA46-9741-4B99-9A02-46F00403C443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0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12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581" indent="0">
              <a:buNone/>
              <a:defRPr sz="1800" b="1"/>
            </a:lvl2pPr>
            <a:lvl3pPr marL="825160" indent="0">
              <a:buNone/>
              <a:defRPr sz="1600" b="1"/>
            </a:lvl3pPr>
            <a:lvl4pPr marL="1237748" indent="0">
              <a:buNone/>
              <a:defRPr sz="1500" b="1"/>
            </a:lvl4pPr>
            <a:lvl5pPr marL="1650329" indent="0">
              <a:buNone/>
              <a:defRPr sz="1500" b="1"/>
            </a:lvl5pPr>
            <a:lvl6pPr marL="2062897" indent="0">
              <a:buNone/>
              <a:defRPr sz="1500" b="1"/>
            </a:lvl6pPr>
            <a:lvl7pPr marL="2475490" indent="0">
              <a:buNone/>
              <a:defRPr sz="1500" b="1"/>
            </a:lvl7pPr>
            <a:lvl8pPr marL="2888072" indent="0">
              <a:buNone/>
              <a:defRPr sz="1500" b="1"/>
            </a:lvl8pPr>
            <a:lvl9pPr marL="3300664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581" indent="0">
              <a:buNone/>
              <a:defRPr sz="1800" b="1"/>
            </a:lvl2pPr>
            <a:lvl3pPr marL="825160" indent="0">
              <a:buNone/>
              <a:defRPr sz="1600" b="1"/>
            </a:lvl3pPr>
            <a:lvl4pPr marL="1237748" indent="0">
              <a:buNone/>
              <a:defRPr sz="1500" b="1"/>
            </a:lvl4pPr>
            <a:lvl5pPr marL="1650329" indent="0">
              <a:buNone/>
              <a:defRPr sz="1500" b="1"/>
            </a:lvl5pPr>
            <a:lvl6pPr marL="2062897" indent="0">
              <a:buNone/>
              <a:defRPr sz="1500" b="1"/>
            </a:lvl6pPr>
            <a:lvl7pPr marL="2475490" indent="0">
              <a:buNone/>
              <a:defRPr sz="1500" b="1"/>
            </a:lvl7pPr>
            <a:lvl8pPr marL="2888072" indent="0">
              <a:buNone/>
              <a:defRPr sz="1500" b="1"/>
            </a:lvl8pPr>
            <a:lvl9pPr marL="3300664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31A7-521F-4042-B8A2-DD075FDAE5D8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4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E95D-654E-4F24-8ECC-D6C4C98576DC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5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35D3-559C-4A03-9340-58292B4C52F2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7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4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2581" indent="0">
              <a:buNone/>
              <a:defRPr sz="1100"/>
            </a:lvl2pPr>
            <a:lvl3pPr marL="825160" indent="0">
              <a:buNone/>
              <a:defRPr sz="900"/>
            </a:lvl3pPr>
            <a:lvl4pPr marL="1237748" indent="0">
              <a:buNone/>
              <a:defRPr sz="800"/>
            </a:lvl4pPr>
            <a:lvl5pPr marL="1650329" indent="0">
              <a:buNone/>
              <a:defRPr sz="800"/>
            </a:lvl5pPr>
            <a:lvl6pPr marL="2062897" indent="0">
              <a:buNone/>
              <a:defRPr sz="800"/>
            </a:lvl6pPr>
            <a:lvl7pPr marL="2475490" indent="0">
              <a:buNone/>
              <a:defRPr sz="800"/>
            </a:lvl7pPr>
            <a:lvl8pPr marL="2888072" indent="0">
              <a:buNone/>
              <a:defRPr sz="800"/>
            </a:lvl8pPr>
            <a:lvl9pPr marL="330066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AA4F-EF52-4E6D-B899-D36E8D778A50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6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2581" indent="0">
              <a:buNone/>
              <a:defRPr sz="2500"/>
            </a:lvl2pPr>
            <a:lvl3pPr marL="825160" indent="0">
              <a:buNone/>
              <a:defRPr sz="2200"/>
            </a:lvl3pPr>
            <a:lvl4pPr marL="1237748" indent="0">
              <a:buNone/>
              <a:defRPr sz="1800"/>
            </a:lvl4pPr>
            <a:lvl5pPr marL="1650329" indent="0">
              <a:buNone/>
              <a:defRPr sz="1800"/>
            </a:lvl5pPr>
            <a:lvl6pPr marL="2062897" indent="0">
              <a:buNone/>
              <a:defRPr sz="1800"/>
            </a:lvl6pPr>
            <a:lvl7pPr marL="2475490" indent="0">
              <a:buNone/>
              <a:defRPr sz="1800"/>
            </a:lvl7pPr>
            <a:lvl8pPr marL="2888072" indent="0">
              <a:buNone/>
              <a:defRPr sz="1800"/>
            </a:lvl8pPr>
            <a:lvl9pPr marL="3300664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2581" indent="0">
              <a:buNone/>
              <a:defRPr sz="1100"/>
            </a:lvl2pPr>
            <a:lvl3pPr marL="825160" indent="0">
              <a:buNone/>
              <a:defRPr sz="900"/>
            </a:lvl3pPr>
            <a:lvl4pPr marL="1237748" indent="0">
              <a:buNone/>
              <a:defRPr sz="800"/>
            </a:lvl4pPr>
            <a:lvl5pPr marL="1650329" indent="0">
              <a:buNone/>
              <a:defRPr sz="800"/>
            </a:lvl5pPr>
            <a:lvl6pPr marL="2062897" indent="0">
              <a:buNone/>
              <a:defRPr sz="800"/>
            </a:lvl6pPr>
            <a:lvl7pPr marL="2475490" indent="0">
              <a:buNone/>
              <a:defRPr sz="800"/>
            </a:lvl7pPr>
            <a:lvl8pPr marL="2888072" indent="0">
              <a:buNone/>
              <a:defRPr sz="800"/>
            </a:lvl8pPr>
            <a:lvl9pPr marL="330066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99DA-A982-40B7-8CBA-47F69A5EE78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0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F14E-AA19-4CCF-AEEB-00A3AAEEFC1C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0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760" y="273679"/>
            <a:ext cx="2056320" cy="58570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73679"/>
            <a:ext cx="6035040" cy="585709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3481-90DF-465F-B9E7-C74844B8E99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3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7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0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4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6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95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09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900B-2DF0-4C49-BED7-5B627C3A1085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0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3190-C600-4CDE-8D34-3AB797F4ED61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9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70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01445" indent="0">
              <a:buNone/>
              <a:defRPr sz="1100"/>
            </a:lvl2pPr>
            <a:lvl3pPr marL="802881" indent="0">
              <a:buNone/>
              <a:defRPr sz="900"/>
            </a:lvl3pPr>
            <a:lvl4pPr marL="1204323" indent="0">
              <a:buNone/>
              <a:defRPr sz="800"/>
            </a:lvl4pPr>
            <a:lvl5pPr marL="1605787" indent="0">
              <a:buNone/>
              <a:defRPr sz="800"/>
            </a:lvl5pPr>
            <a:lvl6pPr marL="2007196" indent="0">
              <a:buNone/>
              <a:defRPr sz="800"/>
            </a:lvl6pPr>
            <a:lvl7pPr marL="2408657" indent="0">
              <a:buNone/>
              <a:defRPr sz="800"/>
            </a:lvl7pPr>
            <a:lvl8pPr marL="2810090" indent="0">
              <a:buNone/>
              <a:defRPr sz="800"/>
            </a:lvl8pPr>
            <a:lvl9pPr marL="321154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AA4F-EF52-4E6D-B899-D36E8D778A50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3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88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3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73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09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46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6826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19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955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092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D2EB-16A0-43BD-883C-DF52294189E4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1" y="1604331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9680" y="1604331"/>
            <a:ext cx="404640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AA46-9741-4B99-9A02-46F00403C443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3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95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651" indent="0">
              <a:buNone/>
              <a:defRPr sz="1800" b="1"/>
            </a:lvl2pPr>
            <a:lvl3pPr marL="827303" indent="0">
              <a:buNone/>
              <a:defRPr sz="1600" b="1"/>
            </a:lvl3pPr>
            <a:lvl4pPr marL="1240957" indent="0">
              <a:buNone/>
              <a:defRPr sz="1500" b="1"/>
            </a:lvl4pPr>
            <a:lvl5pPr marL="1654609" indent="0">
              <a:buNone/>
              <a:defRPr sz="1500" b="1"/>
            </a:lvl5pPr>
            <a:lvl6pPr marL="2068261" indent="0">
              <a:buNone/>
              <a:defRPr sz="1500" b="1"/>
            </a:lvl6pPr>
            <a:lvl7pPr marL="2481916" indent="0">
              <a:buNone/>
              <a:defRPr sz="1500" b="1"/>
            </a:lvl7pPr>
            <a:lvl8pPr marL="2895568" indent="0">
              <a:buNone/>
              <a:defRPr sz="1500" b="1"/>
            </a:lvl8pPr>
            <a:lvl9pPr marL="3309223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651" indent="0">
              <a:buNone/>
              <a:defRPr sz="1800" b="1"/>
            </a:lvl2pPr>
            <a:lvl3pPr marL="827303" indent="0">
              <a:buNone/>
              <a:defRPr sz="1600" b="1"/>
            </a:lvl3pPr>
            <a:lvl4pPr marL="1240957" indent="0">
              <a:buNone/>
              <a:defRPr sz="1500" b="1"/>
            </a:lvl4pPr>
            <a:lvl5pPr marL="1654609" indent="0">
              <a:buNone/>
              <a:defRPr sz="1500" b="1"/>
            </a:lvl5pPr>
            <a:lvl6pPr marL="2068261" indent="0">
              <a:buNone/>
              <a:defRPr sz="1500" b="1"/>
            </a:lvl6pPr>
            <a:lvl7pPr marL="2481916" indent="0">
              <a:buNone/>
              <a:defRPr sz="1500" b="1"/>
            </a:lvl7pPr>
            <a:lvl8pPr marL="2895568" indent="0">
              <a:buNone/>
              <a:defRPr sz="1500" b="1"/>
            </a:lvl8pPr>
            <a:lvl9pPr marL="3309223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31A7-521F-4042-B8A2-DD075FDAE5D8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2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E95D-654E-4F24-8ECC-D6C4C98576DC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35D3-559C-4A03-9340-58292B4C52F2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7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416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3651" indent="0">
              <a:buNone/>
              <a:defRPr sz="1100"/>
            </a:lvl2pPr>
            <a:lvl3pPr marL="827303" indent="0">
              <a:buNone/>
              <a:defRPr sz="900"/>
            </a:lvl3pPr>
            <a:lvl4pPr marL="1240957" indent="0">
              <a:buNone/>
              <a:defRPr sz="800"/>
            </a:lvl4pPr>
            <a:lvl5pPr marL="1654609" indent="0">
              <a:buNone/>
              <a:defRPr sz="800"/>
            </a:lvl5pPr>
            <a:lvl6pPr marL="2068261" indent="0">
              <a:buNone/>
              <a:defRPr sz="800"/>
            </a:lvl6pPr>
            <a:lvl7pPr marL="2481916" indent="0">
              <a:buNone/>
              <a:defRPr sz="800"/>
            </a:lvl7pPr>
            <a:lvl8pPr marL="2895568" indent="0">
              <a:buNone/>
              <a:defRPr sz="800"/>
            </a:lvl8pPr>
            <a:lvl9pPr marL="330922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AA4F-EF52-4E6D-B899-D36E8D778A50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2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3651" indent="0">
              <a:buNone/>
              <a:defRPr sz="2500"/>
            </a:lvl2pPr>
            <a:lvl3pPr marL="827303" indent="0">
              <a:buNone/>
              <a:defRPr sz="2200"/>
            </a:lvl3pPr>
            <a:lvl4pPr marL="1240957" indent="0">
              <a:buNone/>
              <a:defRPr sz="1800"/>
            </a:lvl4pPr>
            <a:lvl5pPr marL="1654609" indent="0">
              <a:buNone/>
              <a:defRPr sz="1800"/>
            </a:lvl5pPr>
            <a:lvl6pPr marL="2068261" indent="0">
              <a:buNone/>
              <a:defRPr sz="1800"/>
            </a:lvl6pPr>
            <a:lvl7pPr marL="2481916" indent="0">
              <a:buNone/>
              <a:defRPr sz="1800"/>
            </a:lvl7pPr>
            <a:lvl8pPr marL="2895568" indent="0">
              <a:buNone/>
              <a:defRPr sz="1800"/>
            </a:lvl8pPr>
            <a:lvl9pPr marL="3309223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3651" indent="0">
              <a:buNone/>
              <a:defRPr sz="1100"/>
            </a:lvl2pPr>
            <a:lvl3pPr marL="827303" indent="0">
              <a:buNone/>
              <a:defRPr sz="900"/>
            </a:lvl3pPr>
            <a:lvl4pPr marL="1240957" indent="0">
              <a:buNone/>
              <a:defRPr sz="800"/>
            </a:lvl4pPr>
            <a:lvl5pPr marL="1654609" indent="0">
              <a:buNone/>
              <a:defRPr sz="800"/>
            </a:lvl5pPr>
            <a:lvl6pPr marL="2068261" indent="0">
              <a:buNone/>
              <a:defRPr sz="800"/>
            </a:lvl6pPr>
            <a:lvl7pPr marL="2481916" indent="0">
              <a:buNone/>
              <a:defRPr sz="800"/>
            </a:lvl7pPr>
            <a:lvl8pPr marL="2895568" indent="0">
              <a:buNone/>
              <a:defRPr sz="800"/>
            </a:lvl8pPr>
            <a:lvl9pPr marL="330922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99DA-A982-40B7-8CBA-47F69A5EE78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8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F14E-AA19-4CCF-AEEB-00A3AAEEFC1C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1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760" y="273654"/>
            <a:ext cx="2056320" cy="58570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73654"/>
            <a:ext cx="6035040" cy="585709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3481-90DF-465F-B9E7-C74844B8E99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4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900B-2DF0-4C49-BED7-5B627C3A1085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01445" indent="0">
              <a:buNone/>
              <a:defRPr sz="2500"/>
            </a:lvl2pPr>
            <a:lvl3pPr marL="802881" indent="0">
              <a:buNone/>
              <a:defRPr sz="2200"/>
            </a:lvl3pPr>
            <a:lvl4pPr marL="1204323" indent="0">
              <a:buNone/>
              <a:defRPr sz="1800"/>
            </a:lvl4pPr>
            <a:lvl5pPr marL="1605787" indent="0">
              <a:buNone/>
              <a:defRPr sz="1800"/>
            </a:lvl5pPr>
            <a:lvl6pPr marL="2007196" indent="0">
              <a:buNone/>
              <a:defRPr sz="1800"/>
            </a:lvl6pPr>
            <a:lvl7pPr marL="2408657" indent="0">
              <a:buNone/>
              <a:defRPr sz="1800"/>
            </a:lvl7pPr>
            <a:lvl8pPr marL="2810090" indent="0">
              <a:buNone/>
              <a:defRPr sz="1800"/>
            </a:lvl8pPr>
            <a:lvl9pPr marL="3211542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01445" indent="0">
              <a:buNone/>
              <a:defRPr sz="1100"/>
            </a:lvl2pPr>
            <a:lvl3pPr marL="802881" indent="0">
              <a:buNone/>
              <a:defRPr sz="900"/>
            </a:lvl3pPr>
            <a:lvl4pPr marL="1204323" indent="0">
              <a:buNone/>
              <a:defRPr sz="800"/>
            </a:lvl4pPr>
            <a:lvl5pPr marL="1605787" indent="0">
              <a:buNone/>
              <a:defRPr sz="800"/>
            </a:lvl5pPr>
            <a:lvl6pPr marL="2007196" indent="0">
              <a:buNone/>
              <a:defRPr sz="800"/>
            </a:lvl6pPr>
            <a:lvl7pPr marL="2408657" indent="0">
              <a:buNone/>
              <a:defRPr sz="800"/>
            </a:lvl7pPr>
            <a:lvl8pPr marL="2810090" indent="0">
              <a:buNone/>
              <a:defRPr sz="800"/>
            </a:lvl8pPr>
            <a:lvl9pPr marL="321154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99DA-A982-40B7-8CBA-47F69A5EE78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6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3190-C600-4CDE-8D34-3AB797F4ED61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4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D2EB-16A0-43BD-883C-DF52294189E4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3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9680" y="1604329"/>
            <a:ext cx="404640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AA46-9741-4B99-9A02-46F00403C443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6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31A7-521F-4042-B8A2-DD075FDAE5D8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5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E95D-654E-4F24-8ECC-D6C4C98576DC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35D3-559C-4A03-9340-58292B4C52F2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3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AA4F-EF52-4E6D-B899-D36E8D778A50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5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99DA-A982-40B7-8CBA-47F69A5EE78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6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F14E-AA19-4CCF-AEEB-00A3AAEEFC1C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2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760" y="273629"/>
            <a:ext cx="2056320" cy="58570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5040" cy="585709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3481-90DF-465F-B9E7-C74844B8E99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1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174" y="273355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174" y="1604841"/>
            <a:ext cx="8228763" cy="4526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175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02881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7054" y="6247906"/>
            <a:ext cx="2898142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02881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5844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02881"/>
            <a:fld id="{88D14FA1-E5EE-41FE-BBFC-23275933B1D3}" type="slidenum">
              <a:rPr lang="ru-RU" smtClean="0">
                <a:solidFill>
                  <a:prstClr val="black"/>
                </a:solidFill>
              </a:rPr>
              <a:pPr defTabSz="802881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2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ru-RU" sz="40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284"/>
        </a:spcAft>
        <a:tabLst/>
        <a:defRPr lang="ru-RU" sz="29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174" y="273355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174" y="1604841"/>
            <a:ext cx="8228763" cy="4526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175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04792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7054" y="6247906"/>
            <a:ext cx="2898142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04792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5844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04792"/>
            <a:fld id="{88D14FA1-E5EE-41FE-BBFC-23275933B1D3}" type="slidenum">
              <a:rPr lang="ru-RU" smtClean="0">
                <a:solidFill>
                  <a:prstClr val="black"/>
                </a:solidFill>
              </a:rPr>
              <a:pPr defTabSz="804792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4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ru-RU" sz="40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284"/>
        </a:spcAft>
        <a:tabLst/>
        <a:defRPr lang="ru-RU" sz="29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174" y="273355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174" y="1604841"/>
            <a:ext cx="8228763" cy="4526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175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05878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7054" y="6247906"/>
            <a:ext cx="2898142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05878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5844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05878"/>
            <a:fld id="{88D14FA1-E5EE-41FE-BBFC-23275933B1D3}" type="slidenum">
              <a:rPr lang="ru-RU" smtClean="0">
                <a:solidFill>
                  <a:prstClr val="black"/>
                </a:solidFill>
              </a:rPr>
              <a:pPr defTabSz="805878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9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ru-RU" sz="40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284"/>
        </a:spcAft>
        <a:tabLst/>
        <a:defRPr lang="ru-RU" sz="29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174" y="273355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174" y="1604841"/>
            <a:ext cx="8228763" cy="4526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175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15801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7054" y="6247906"/>
            <a:ext cx="2898142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15801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5844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15801"/>
            <a:fld id="{88D14FA1-E5EE-41FE-BBFC-23275933B1D3}" type="slidenum">
              <a:rPr lang="ru-RU" smtClean="0">
                <a:solidFill>
                  <a:prstClr val="black"/>
                </a:solidFill>
              </a:rPr>
              <a:pPr defTabSz="815801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0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ru-RU" sz="40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284"/>
        </a:spcAft>
        <a:tabLst/>
        <a:defRPr lang="ru-RU" sz="29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174" y="273355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174" y="1604841"/>
            <a:ext cx="8228763" cy="4526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175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17494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7054" y="6247906"/>
            <a:ext cx="2898142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17494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5844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17494"/>
            <a:fld id="{88D14FA1-E5EE-41FE-BBFC-23275933B1D3}" type="slidenum">
              <a:rPr lang="ru-RU" smtClean="0">
                <a:solidFill>
                  <a:prstClr val="black"/>
                </a:solidFill>
              </a:rPr>
              <a:pPr defTabSz="817494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8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ru-RU" sz="40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284"/>
        </a:spcAft>
        <a:tabLst/>
        <a:defRPr lang="ru-RU" sz="29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174" y="273355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174" y="1604841"/>
            <a:ext cx="8228763" cy="4526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175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19275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7054" y="6247906"/>
            <a:ext cx="2898142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19275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5844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19275"/>
            <a:fld id="{88D14FA1-E5EE-41FE-BBFC-23275933B1D3}" type="slidenum">
              <a:rPr lang="ru-RU" smtClean="0">
                <a:solidFill>
                  <a:prstClr val="black"/>
                </a:solidFill>
              </a:rPr>
              <a:pPr defTabSz="819275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5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ru-RU" sz="40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284"/>
        </a:spcAft>
        <a:tabLst/>
        <a:defRPr lang="ru-RU" sz="29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174" y="273355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174" y="1604841"/>
            <a:ext cx="8228763" cy="4526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175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25160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7054" y="6247906"/>
            <a:ext cx="2898142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25160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5844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25160"/>
            <a:fld id="{88D14FA1-E5EE-41FE-BBFC-23275933B1D3}" type="slidenum">
              <a:rPr lang="ru-RU" smtClean="0">
                <a:solidFill>
                  <a:prstClr val="black"/>
                </a:solidFill>
              </a:rPr>
              <a:pPr defTabSz="825160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3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ru-RU" sz="40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284"/>
        </a:spcAft>
        <a:tabLst/>
        <a:defRPr lang="ru-RU" sz="29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174" y="273355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174" y="1604841"/>
            <a:ext cx="8228763" cy="4526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175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27303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7054" y="6247906"/>
            <a:ext cx="2898142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27303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5844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27303"/>
            <a:fld id="{88D14FA1-E5EE-41FE-BBFC-23275933B1D3}" type="slidenum">
              <a:rPr lang="ru-RU" smtClean="0">
                <a:solidFill>
                  <a:prstClr val="black"/>
                </a:solidFill>
              </a:rPr>
              <a:pPr defTabSz="827303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0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ru-RU" sz="40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284"/>
        </a:spcAft>
        <a:tabLst/>
        <a:defRPr lang="ru-RU" sz="29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171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171" y="1604841"/>
            <a:ext cx="8228763" cy="4526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171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29452"/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7054" y="6247906"/>
            <a:ext cx="2898142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29452"/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5842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3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defTabSz="829452"/>
            <a:fld id="{88D14FA1-E5EE-41FE-BBFC-23275933B1D3}" type="slidenum">
              <a:rPr>
                <a:solidFill>
                  <a:prstClr val="black"/>
                </a:solidFill>
              </a:rPr>
              <a:pPr defTabSz="829452"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9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ru-RU" sz="40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285"/>
        </a:spcAft>
        <a:tabLst/>
        <a:defRPr lang="ru-RU" sz="29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lumMod val="24000"/>
                <a:lumOff val="76000"/>
              </a:srgbClr>
            </a:gs>
            <a:gs pos="37000">
              <a:schemeClr val="accent2">
                <a:lumMod val="10000"/>
                <a:lumOff val="9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573" y="3573016"/>
            <a:ext cx="8700122" cy="1088917"/>
          </a:xfrm>
          <a:prstGeom prst="rect">
            <a:avLst/>
          </a:prstGeom>
          <a:noFill/>
        </p:spPr>
        <p:txBody>
          <a:bodyPr wrap="none" lIns="79797" tIns="39923" rIns="79797" bIns="39923">
            <a:prstTxWarp prst="textArchUp">
              <a:avLst/>
            </a:prstTxWarp>
            <a:spAutoFit/>
          </a:bodyPr>
          <a:lstStyle/>
          <a:p>
            <a:pPr algn="ctr" defTabSz="798482"/>
            <a:r>
              <a:rPr lang="ru-RU" sz="6500" b="1" spc="272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Дикие</a:t>
            </a:r>
            <a:r>
              <a:rPr lang="ru-RU" sz="6500" b="1" spc="272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  животные</a:t>
            </a:r>
          </a:p>
          <a:p>
            <a:pPr algn="ctr" defTabSz="798482"/>
            <a:r>
              <a:rPr lang="ru-RU" sz="6500" b="1" spc="272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зимой</a:t>
            </a:r>
            <a:endParaRPr lang="ru-RU" sz="6500" b="1" spc="272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291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7" y="0"/>
            <a:ext cx="9649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2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735" y="-130634"/>
            <a:ext cx="9317592" cy="6988928"/>
          </a:xfrm>
        </p:spPr>
      </p:pic>
    </p:spTree>
    <p:extLst>
      <p:ext uri="{BB962C8B-B14F-4D97-AF65-F5344CB8AC3E}">
        <p14:creationId xmlns:p14="http://schemas.microsoft.com/office/powerpoint/2010/main" val="212716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1390"/>
            <a:ext cx="9252520" cy="693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5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lumMod val="24000"/>
                <a:lumOff val="76000"/>
              </a:srgbClr>
            </a:gs>
            <a:gs pos="37000">
              <a:schemeClr val="accent2">
                <a:lumMod val="10000"/>
                <a:lumOff val="9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95127" y="163566"/>
            <a:ext cx="8229090" cy="979211"/>
          </a:xfrm>
        </p:spPr>
        <p:txBody>
          <a:bodyPr wrap="square" lIns="81631" tIns="42448" rIns="81631" bIns="42448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900" b="1" i="1" dirty="0">
                <a:solidFill>
                  <a:srgbClr val="0000FF"/>
                </a:solidFill>
                <a:latin typeface="Times New Roman" pitchFamily="18"/>
              </a:rPr>
              <a:t>Расскажи об этих животных </a:t>
            </a:r>
            <a:br>
              <a:rPr lang="ru-RU" sz="2900" b="1" i="1" dirty="0">
                <a:solidFill>
                  <a:srgbClr val="0000FF"/>
                </a:solidFill>
                <a:latin typeface="Times New Roman" pitchFamily="18"/>
              </a:rPr>
            </a:br>
            <a:r>
              <a:rPr lang="ru-RU" sz="2900" b="1" i="1" dirty="0">
                <a:solidFill>
                  <a:srgbClr val="0000FF"/>
                </a:solidFill>
                <a:latin typeface="Times New Roman" pitchFamily="18"/>
              </a:rPr>
              <a:t>по плану: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1371515" y="1338622"/>
            <a:ext cx="5550950" cy="120938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1" tIns="42448" rIns="81631" bIns="42448" anchor="t" anchorCtr="0" compatLnSpc="0">
            <a:spAutoFit/>
          </a:bodyPr>
          <a:lstStyle/>
          <a:p>
            <a:pPr defTabSz="829366" hangingPunct="0">
              <a:buClr>
                <a:srgbClr val="000000"/>
              </a:buClr>
              <a:buSzPct val="100000"/>
              <a:buFontTx/>
              <a:buAutoNum type="arabicPeriod"/>
            </a:pPr>
            <a:r>
              <a:rPr lang="ru-RU" sz="2500" b="1" i="1" dirty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Mangal" pitchFamily="2"/>
              </a:rPr>
              <a:t> Как животное готовилось к зиме?</a:t>
            </a:r>
          </a:p>
          <a:p>
            <a:pPr defTabSz="829366" hangingPunct="0">
              <a:buClr>
                <a:srgbClr val="000000"/>
              </a:buClr>
              <a:buSzPct val="100000"/>
              <a:buFontTx/>
              <a:buAutoNum type="arabicPeriod"/>
            </a:pPr>
            <a:r>
              <a:rPr lang="ru-RU" sz="2500" b="1" i="1" dirty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Mangal" pitchFamily="2"/>
              </a:rPr>
              <a:t> Как оно проводит зиму?</a:t>
            </a:r>
          </a:p>
          <a:p>
            <a:pPr defTabSz="829366" hangingPunct="0">
              <a:buClr>
                <a:srgbClr val="000000"/>
              </a:buClr>
              <a:buSzPct val="100000"/>
              <a:buFontTx/>
              <a:buAutoNum type="arabicPeriod"/>
            </a:pPr>
            <a:r>
              <a:rPr lang="ru-RU" sz="2500" b="1" i="1" dirty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Mangal" pitchFamily="2"/>
              </a:rPr>
              <a:t> Чем питается в зимний период?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35093" y="2873953"/>
            <a:ext cx="2481789" cy="1763562"/>
          </a:xfrm>
          <a:prstGeom prst="rect">
            <a:avLst/>
          </a:prstGeom>
          <a:noFill/>
          <a:ln>
            <a:noFill/>
          </a:ln>
          <a:effectLst>
            <a:outerShdw dist="101823" dir="2700000" algn="tl">
              <a:srgbClr val="808080"/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1241" y="4768148"/>
            <a:ext cx="2612409" cy="1894196"/>
          </a:xfrm>
          <a:prstGeom prst="rect">
            <a:avLst/>
          </a:prstGeom>
          <a:noFill/>
          <a:ln>
            <a:noFill/>
          </a:ln>
          <a:effectLst>
            <a:outerShdw dist="101823" dir="2700000" algn="tl">
              <a:srgbClr val="808080"/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0822" y="2939269"/>
            <a:ext cx="2416479" cy="1647950"/>
          </a:xfrm>
          <a:prstGeom prst="rect">
            <a:avLst/>
          </a:prstGeom>
          <a:noFill/>
          <a:ln>
            <a:noFill/>
          </a:ln>
          <a:effectLst>
            <a:outerShdw dist="101823" dir="2700000" algn="tl">
              <a:srgbClr val="808080"/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4837" y="4849632"/>
            <a:ext cx="2662045" cy="1763562"/>
          </a:xfrm>
          <a:prstGeom prst="rect">
            <a:avLst/>
          </a:prstGeom>
          <a:noFill/>
          <a:ln>
            <a:noFill/>
          </a:ln>
          <a:effectLst>
            <a:outerShdw dist="101823" dir="2700000" algn="tl">
              <a:srgbClr val="808080"/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65512" y="4833466"/>
            <a:ext cx="2508566" cy="1795893"/>
          </a:xfrm>
          <a:prstGeom prst="rect">
            <a:avLst/>
          </a:prstGeom>
          <a:noFill/>
          <a:ln>
            <a:noFill/>
          </a:ln>
          <a:effectLst>
            <a:outerShdw dist="101823" dir="2700000" algn="tl">
              <a:srgbClr val="808080"/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315" y="2823659"/>
            <a:ext cx="2575509" cy="1763562"/>
          </a:xfrm>
          <a:prstGeom prst="rect">
            <a:avLst/>
          </a:prstGeom>
          <a:noFill/>
          <a:ln>
            <a:noFill/>
          </a:ln>
          <a:effectLst>
            <a:outerShdw dist="101823" dir="2700000" algn="tl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243234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03416" y="-22191"/>
            <a:ext cx="10985858" cy="686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58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7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6" y="0"/>
            <a:ext cx="9778989" cy="6858000"/>
          </a:xfrm>
        </p:spPr>
      </p:pic>
    </p:spTree>
    <p:extLst>
      <p:ext uri="{BB962C8B-B14F-4D97-AF65-F5344CB8AC3E}">
        <p14:creationId xmlns:p14="http://schemas.microsoft.com/office/powerpoint/2010/main" val="17428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5310" y="-195951"/>
            <a:ext cx="9469984" cy="7008198"/>
          </a:xfrm>
        </p:spPr>
      </p:pic>
    </p:spTree>
    <p:extLst>
      <p:ext uri="{BB962C8B-B14F-4D97-AF65-F5344CB8AC3E}">
        <p14:creationId xmlns:p14="http://schemas.microsoft.com/office/powerpoint/2010/main" val="300144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0860" y="-387424"/>
            <a:ext cx="9491045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67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5364" y="-25293"/>
            <a:ext cx="9339364" cy="6923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00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" y="4"/>
            <a:ext cx="9143433" cy="685829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72629"/>
            <a:ext cx="11261166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9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lumMod val="24000"/>
                <a:lumOff val="76000"/>
              </a:srgbClr>
            </a:gs>
            <a:gs pos="37000">
              <a:schemeClr val="accent2">
                <a:lumMod val="10000"/>
                <a:lumOff val="9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468" y="2057193"/>
            <a:ext cx="9023504" cy="1591493"/>
          </a:xfrm>
          <a:prstGeom prst="rect">
            <a:avLst/>
          </a:prstGeom>
          <a:noFill/>
        </p:spPr>
        <p:txBody>
          <a:bodyPr wrap="none" lIns="81902" tIns="40953" rIns="81902" bIns="40953">
            <a:spAutoFit/>
          </a:bodyPr>
          <a:lstStyle/>
          <a:p>
            <a:pPr algn="ctr" defTabSz="819190"/>
            <a:r>
              <a:rPr lang="ru-RU" sz="49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Забота  людей  о  животных </a:t>
            </a:r>
          </a:p>
          <a:p>
            <a:pPr algn="ctr" defTabSz="819190"/>
            <a:r>
              <a:rPr lang="ru-RU" sz="49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зимой</a:t>
            </a:r>
          </a:p>
        </p:txBody>
      </p:sp>
    </p:spTree>
    <p:extLst>
      <p:ext uri="{BB962C8B-B14F-4D97-AF65-F5344CB8AC3E}">
        <p14:creationId xmlns:p14="http://schemas.microsoft.com/office/powerpoint/2010/main" val="295099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8_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0_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3_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4_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33</Words>
  <Application>Microsoft Office PowerPoint</Application>
  <PresentationFormat>Экран (4:3)</PresentationFormat>
  <Paragraphs>8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9_Обычный</vt:lpstr>
      <vt:lpstr>11_Обычный</vt:lpstr>
      <vt:lpstr>12_Обычный</vt:lpstr>
      <vt:lpstr>18_Обычный</vt:lpstr>
      <vt:lpstr>19_Обычный</vt:lpstr>
      <vt:lpstr>20_Обычный</vt:lpstr>
      <vt:lpstr>23_Обычный</vt:lpstr>
      <vt:lpstr>24_Обычный</vt:lpstr>
      <vt:lpstr>13_Обычный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Расскажи об этих животных  по плану: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Кушнарева Светлана Петровна</dc:creator>
  <cp:lastModifiedBy>Кушнарева Светлана Петровна</cp:lastModifiedBy>
  <cp:revision>21</cp:revision>
  <dcterms:created xsi:type="dcterms:W3CDTF">2014-09-09T18:50:34Z</dcterms:created>
  <dcterms:modified xsi:type="dcterms:W3CDTF">2014-09-09T20:51:57Z</dcterms:modified>
</cp:coreProperties>
</file>