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9" r:id="rId5"/>
    <p:sldId id="27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C3E6"/>
    <a:srgbClr val="000000"/>
    <a:srgbClr val="3FD3F1"/>
    <a:srgbClr val="5B9BD5"/>
    <a:srgbClr val="66CCFF"/>
    <a:srgbClr val="92D050"/>
    <a:srgbClr val="91C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52" autoAdjust="0"/>
  </p:normalViewPr>
  <p:slideViewPr>
    <p:cSldViewPr snapToGrid="0">
      <p:cViewPr varScale="1">
        <p:scale>
          <a:sx n="104" d="100"/>
          <a:sy n="104" d="100"/>
        </p:scale>
        <p:origin x="1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D920-02AA-4A96-9782-33154481164B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884E-491D-4C60-A4BD-834F42C0B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9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D920-02AA-4A96-9782-33154481164B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884E-491D-4C60-A4BD-834F42C0B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86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D920-02AA-4A96-9782-33154481164B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884E-491D-4C60-A4BD-834F42C0B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1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D920-02AA-4A96-9782-33154481164B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884E-491D-4C60-A4BD-834F42C0B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90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D920-02AA-4A96-9782-33154481164B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884E-491D-4C60-A4BD-834F42C0B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96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D920-02AA-4A96-9782-33154481164B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884E-491D-4C60-A4BD-834F42C0B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49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D920-02AA-4A96-9782-33154481164B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884E-491D-4C60-A4BD-834F42C0B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5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D920-02AA-4A96-9782-33154481164B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884E-491D-4C60-A4BD-834F42C0B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53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D920-02AA-4A96-9782-33154481164B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884E-491D-4C60-A4BD-834F42C0B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3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D920-02AA-4A96-9782-33154481164B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884E-491D-4C60-A4BD-834F42C0B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96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D920-02AA-4A96-9782-33154481164B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884E-491D-4C60-A4BD-834F42C0B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25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DD920-02AA-4A96-9782-33154481164B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6884E-491D-4C60-A4BD-834F42C0B40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5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3705/garpun666.5/0_157fc_33edd916_XL" TargetMode="External"/><Relationship Id="rId13" Type="http://schemas.openxmlformats.org/officeDocument/2006/relationships/hyperlink" Target="http://img-fotki.yandex.ru/get/4517/117915466.34/0_620b1_7087506f_XL" TargetMode="External"/><Relationship Id="rId3" Type="http://schemas.openxmlformats.org/officeDocument/2006/relationships/hyperlink" Target="http://www.exclusivelyhedgehogs.com/j0126481%5b1%5d.gif" TargetMode="External"/><Relationship Id="rId7" Type="http://schemas.openxmlformats.org/officeDocument/2006/relationships/hyperlink" Target="http://admtyumen.ru/files/upload/OMSU/Kazanka/%D0%B3%D1%80%D0%B8%D0%B1.jpg" TargetMode="External"/><Relationship Id="rId12" Type="http://schemas.openxmlformats.org/officeDocument/2006/relationships/hyperlink" Target="http://rpp.nashaucheba.ru/pars_docs/refs/106/105789/img14.jpg" TargetMode="External"/><Relationship Id="rId17" Type="http://schemas.openxmlformats.org/officeDocument/2006/relationships/hyperlink" Target="http://club.foto.ru/gallery/images/photo/2005/06/24/427990.jpg" TargetMode="External"/><Relationship Id="rId2" Type="http://schemas.openxmlformats.org/officeDocument/2006/relationships/hyperlink" Target="http://www.kidsprintablescoloringpages.com/data/media/105/Nature_and_plants_coloring_pages_for_babies_11.jpg" TargetMode="External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ya-gribnik.ru/images/myhomor/9.jpg" TargetMode="External"/><Relationship Id="rId11" Type="http://schemas.openxmlformats.org/officeDocument/2006/relationships/hyperlink" Target="http://uralgrib.ru/uploads/papka1/shampinony.jpeg" TargetMode="External"/><Relationship Id="rId5" Type="http://schemas.openxmlformats.org/officeDocument/2006/relationships/hyperlink" Target="http://pwpt.ru/uploads/presentation_screenshots/ce3b35f572fb006b783ebe691705f453.JPG" TargetMode="External"/><Relationship Id="rId15" Type="http://schemas.openxmlformats.org/officeDocument/2006/relationships/hyperlink" Target="http://s1.pic4you.ru/allimage/y2012/06-16/12216/2142482.jpeg" TargetMode="External"/><Relationship Id="rId10" Type="http://schemas.openxmlformats.org/officeDocument/2006/relationships/hyperlink" Target="http://supercook.ru/griby/images-griby/grib-b-62-c-8.jpg" TargetMode="External"/><Relationship Id="rId4" Type="http://schemas.openxmlformats.org/officeDocument/2006/relationships/hyperlink" Target="http://www.sweetcottage.ru/userfiles/4baee26b9eec07958fd85710d40c3e51.jpg" TargetMode="External"/><Relationship Id="rId9" Type="http://schemas.openxmlformats.org/officeDocument/2006/relationships/hyperlink" Target="http://img-fotki.yandex.ru/get/35/tvs-svet.c/0_12bfa_6d9ec80f_XL" TargetMode="External"/><Relationship Id="rId14" Type="http://schemas.openxmlformats.org/officeDocument/2006/relationships/hyperlink" Target="http://likonsta.ucoz.ru/RAZNOE/KLIPART/0_534b0_bc5fa8f6_XL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74181" y="6437745"/>
            <a:ext cx="692727" cy="33712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143000" y="1184419"/>
            <a:ext cx="6857999" cy="2733964"/>
          </a:xfrm>
          <a:prstGeom prst="flowChartAlternateProcess">
            <a:avLst/>
          </a:prstGeom>
          <a:solidFill>
            <a:srgbClr val="3FD3F1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Тренажёр-раскраска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«Грибы»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Окружающий мир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 класс</a:t>
            </a:r>
            <a:endParaRPr lang="ru-RU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60072" y="4470401"/>
            <a:ext cx="3955472" cy="1838036"/>
          </a:xfrm>
          <a:prstGeom prst="roundRect">
            <a:avLst/>
          </a:prstGeom>
          <a:solidFill>
            <a:srgbClr val="3FD3F1">
              <a:alpha val="7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Автор-составитель: Полищук Татьяна </a:t>
            </a:r>
            <a:r>
              <a:rPr lang="ru-RU" b="1" dirty="0" smtClean="0">
                <a:solidFill>
                  <a:srgbClr val="FF0000"/>
                </a:solidFill>
              </a:rPr>
              <a:t>Константиновна, </a:t>
            </a:r>
            <a:r>
              <a:rPr lang="ru-RU" b="1" dirty="0">
                <a:solidFill>
                  <a:srgbClr val="FF0000"/>
                </a:solidFill>
              </a:rPr>
              <a:t>учитель начальных классов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с.Семёновское</a:t>
            </a:r>
            <a:r>
              <a:rPr lang="ru-RU" b="1" dirty="0">
                <a:solidFill>
                  <a:srgbClr val="FF0000"/>
                </a:solidFill>
              </a:rPr>
              <a:t>, Иркутской области.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2014 г.</a:t>
            </a:r>
          </a:p>
        </p:txBody>
      </p:sp>
    </p:spTree>
    <p:extLst>
      <p:ext uri="{BB962C8B-B14F-4D97-AF65-F5344CB8AC3E}">
        <p14:creationId xmlns:p14="http://schemas.microsoft.com/office/powerpoint/2010/main" val="80811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hlinkshowjump?jump=nextslide" highlightClick="1"/>
          </p:cNvPr>
          <p:cNvSpPr/>
          <p:nvPr/>
        </p:nvSpPr>
        <p:spPr>
          <a:xfrm>
            <a:off x="157018" y="990581"/>
            <a:ext cx="2927927" cy="103516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Съедобный?</a:t>
            </a:r>
            <a:endParaRPr lang="ru-RU" sz="2400" b="1" dirty="0"/>
          </a:p>
        </p:txBody>
      </p:sp>
      <p:sp>
        <p:nvSpPr>
          <p:cNvPr id="3" name="Облако 2">
            <a:hlinkClick r:id="" action="ppaction://noaction" highlightClick="1"/>
          </p:cNvPr>
          <p:cNvSpPr/>
          <p:nvPr/>
        </p:nvSpPr>
        <p:spPr>
          <a:xfrm>
            <a:off x="3389745" y="1905675"/>
            <a:ext cx="3334328" cy="10499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Несъедобный?</a:t>
            </a:r>
            <a:endParaRPr lang="ru-RU" sz="2400" b="1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5376646" y="6266872"/>
            <a:ext cx="2863272" cy="591128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Маслята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5211"/>
            <a:ext cx="4465320" cy="34015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855" y="3304590"/>
            <a:ext cx="2694854" cy="2873503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79" b="80067"/>
          <a:stretch/>
        </p:blipFill>
        <p:spPr>
          <a:xfrm>
            <a:off x="1" y="3545210"/>
            <a:ext cx="6049817" cy="34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2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hlinkshowjump?jump=nextslide" highlightClick="1"/>
          </p:cNvPr>
          <p:cNvSpPr/>
          <p:nvPr/>
        </p:nvSpPr>
        <p:spPr>
          <a:xfrm>
            <a:off x="157018" y="990581"/>
            <a:ext cx="2927927" cy="103516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Съедобный?</a:t>
            </a:r>
            <a:endParaRPr lang="ru-RU" sz="2400" b="1" dirty="0"/>
          </a:p>
        </p:txBody>
      </p:sp>
      <p:sp>
        <p:nvSpPr>
          <p:cNvPr id="3" name="Облако 2">
            <a:hlinkClick r:id="" action="ppaction://noaction" highlightClick="1"/>
          </p:cNvPr>
          <p:cNvSpPr/>
          <p:nvPr/>
        </p:nvSpPr>
        <p:spPr>
          <a:xfrm>
            <a:off x="3389745" y="1905675"/>
            <a:ext cx="3334328" cy="10499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Несъедобный?</a:t>
            </a:r>
            <a:endParaRPr lang="ru-RU" sz="2400" b="1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5376646" y="6266872"/>
            <a:ext cx="2863272" cy="591128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Волнушка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5211"/>
            <a:ext cx="4465320" cy="34015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93" b="79394"/>
          <a:stretch/>
        </p:blipFill>
        <p:spPr>
          <a:xfrm>
            <a:off x="0" y="3545211"/>
            <a:ext cx="5052291" cy="35206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9" t="17151" r="24303" b="21596"/>
          <a:stretch/>
        </p:blipFill>
        <p:spPr>
          <a:xfrm>
            <a:off x="5460855" y="3397192"/>
            <a:ext cx="2694854" cy="2778591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8007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noaction" highlightClick="1"/>
          </p:cNvPr>
          <p:cNvSpPr/>
          <p:nvPr/>
        </p:nvSpPr>
        <p:spPr>
          <a:xfrm>
            <a:off x="157018" y="990581"/>
            <a:ext cx="2927927" cy="103516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Съедобный?</a:t>
            </a:r>
            <a:endParaRPr lang="ru-RU" sz="2400" b="1" dirty="0"/>
          </a:p>
        </p:txBody>
      </p:sp>
      <p:sp>
        <p:nvSpPr>
          <p:cNvPr id="3" name="Облако 2">
            <a:hlinkClick r:id="" action="ppaction://hlinkshowjump?jump=nextslide" highlightClick="1"/>
          </p:cNvPr>
          <p:cNvSpPr/>
          <p:nvPr/>
        </p:nvSpPr>
        <p:spPr>
          <a:xfrm>
            <a:off x="3389745" y="1905675"/>
            <a:ext cx="3334328" cy="10499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Несъедобный?</a:t>
            </a:r>
            <a:endParaRPr lang="ru-RU" sz="2400" b="1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5376646" y="6266872"/>
            <a:ext cx="2863272" cy="591128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Свинушка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5211"/>
            <a:ext cx="4465320" cy="34015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5" t="6388" r="28061"/>
          <a:stretch/>
        </p:blipFill>
        <p:spPr>
          <a:xfrm>
            <a:off x="5460855" y="3403859"/>
            <a:ext cx="2694854" cy="27785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64" b="79259"/>
          <a:stretch/>
        </p:blipFill>
        <p:spPr>
          <a:xfrm>
            <a:off x="0" y="3545211"/>
            <a:ext cx="5283200" cy="352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1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hlinkshowjump?jump=nextslide" highlightClick="1"/>
          </p:cNvPr>
          <p:cNvSpPr/>
          <p:nvPr/>
        </p:nvSpPr>
        <p:spPr>
          <a:xfrm>
            <a:off x="157018" y="990581"/>
            <a:ext cx="2927927" cy="103516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Съедобный?</a:t>
            </a:r>
            <a:endParaRPr lang="ru-RU" sz="2400" b="1" dirty="0"/>
          </a:p>
        </p:txBody>
      </p:sp>
      <p:sp>
        <p:nvSpPr>
          <p:cNvPr id="3" name="Облако 2">
            <a:hlinkClick r:id="" action="ppaction://noaction" highlightClick="1"/>
          </p:cNvPr>
          <p:cNvSpPr/>
          <p:nvPr/>
        </p:nvSpPr>
        <p:spPr>
          <a:xfrm>
            <a:off x="3389745" y="1905675"/>
            <a:ext cx="3334328" cy="10499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Несъедобный?</a:t>
            </a:r>
            <a:endParaRPr lang="ru-RU" sz="2400" b="1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5376646" y="6266872"/>
            <a:ext cx="2863272" cy="591128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solidFill>
                  <a:srgbClr val="FF0000"/>
                </a:solidFill>
              </a:rPr>
              <a:t>Шампиньон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5211"/>
            <a:ext cx="4465320" cy="34015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47" b="-779"/>
          <a:stretch/>
        </p:blipFill>
        <p:spPr>
          <a:xfrm>
            <a:off x="5376646" y="3398466"/>
            <a:ext cx="2694854" cy="27785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41" b="77104"/>
          <a:stretch/>
        </p:blipFill>
        <p:spPr>
          <a:xfrm>
            <a:off x="0" y="3545210"/>
            <a:ext cx="5504873" cy="388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8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01" y="2789382"/>
            <a:ext cx="3801266" cy="3925455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434108" y="1043708"/>
            <a:ext cx="3897746" cy="2216727"/>
          </a:xfrm>
          <a:prstGeom prst="cloudCallout">
            <a:avLst>
              <a:gd name="adj1" fmla="val 34170"/>
              <a:gd name="adj2" fmla="val 57435"/>
            </a:avLst>
          </a:prstGeom>
          <a:solidFill>
            <a:srgbClr val="9DC3E6">
              <a:alpha val="61176"/>
            </a:srgbClr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Молодец!</a:t>
            </a:r>
            <a:endParaRPr lang="ru-RU" sz="4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Управляющая кнопка: настраиваемая 3">
            <a:hlinkClick r:id="" action="ppaction://hlinkshowjump?jump=endshow" highlightClick="1"/>
          </p:cNvPr>
          <p:cNvSpPr/>
          <p:nvPr/>
        </p:nvSpPr>
        <p:spPr>
          <a:xfrm>
            <a:off x="7832436" y="6308437"/>
            <a:ext cx="1042416" cy="406400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69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855" y="1208684"/>
            <a:ext cx="8636000" cy="5214087"/>
          </a:xfrm>
          <a:prstGeom prst="rect">
            <a:avLst/>
          </a:prstGeom>
          <a:solidFill>
            <a:srgbClr val="66CCFF">
              <a:alpha val="6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400" u="sng" dirty="0" smtClean="0">
                <a:hlinkClick r:id="rId2"/>
              </a:rPr>
              <a:t>http://www.kidsprintablescoloringpages.com/data/media/105/Nature_and_plants_coloring_pages_for_babies_11.jpg</a:t>
            </a:r>
            <a:r>
              <a:rPr lang="ru-RU" sz="1400" dirty="0" smtClean="0"/>
              <a:t> -  раскраска (2 грибочка)</a:t>
            </a:r>
          </a:p>
          <a:p>
            <a:pPr>
              <a:lnSpc>
                <a:spcPct val="150000"/>
              </a:lnSpc>
            </a:pPr>
            <a:r>
              <a:rPr lang="ru-RU" sz="1400" u="sng" dirty="0" smtClean="0">
                <a:hlinkClick r:id="rId3"/>
              </a:rPr>
              <a:t>http://www.exclusivelyhedgehogs.com/j0126481[1].gif</a:t>
            </a:r>
            <a:r>
              <a:rPr lang="ru-RU" sz="1400" dirty="0" smtClean="0"/>
              <a:t> – ёжик</a:t>
            </a:r>
          </a:p>
          <a:p>
            <a:pPr>
              <a:lnSpc>
                <a:spcPct val="150000"/>
              </a:lnSpc>
            </a:pPr>
            <a:r>
              <a:rPr lang="ru-RU" sz="1400" u="sng" dirty="0" smtClean="0">
                <a:hlinkClick r:id="rId4"/>
              </a:rPr>
              <a:t>http://www.sweetcottage.ru/userfiles/4baee26b9eec07958fd85710d40c3e51.jpg</a:t>
            </a:r>
            <a:r>
              <a:rPr lang="ru-RU" sz="1400" dirty="0" smtClean="0"/>
              <a:t> - лисички</a:t>
            </a:r>
          </a:p>
          <a:p>
            <a:pPr>
              <a:lnSpc>
                <a:spcPct val="150000"/>
              </a:lnSpc>
            </a:pPr>
            <a:r>
              <a:rPr lang="ru-RU" sz="1400" u="sng" dirty="0" smtClean="0">
                <a:hlinkClick r:id="rId5"/>
              </a:rPr>
              <a:t>http://pwpt.ru/uploads/presentation_screenshots/ce3b35f572fb006b783ebe691705f453.JPG</a:t>
            </a:r>
            <a:r>
              <a:rPr lang="ru-RU" sz="1400" dirty="0" smtClean="0"/>
              <a:t> - опята</a:t>
            </a:r>
          </a:p>
          <a:p>
            <a:pPr>
              <a:lnSpc>
                <a:spcPct val="150000"/>
              </a:lnSpc>
            </a:pPr>
            <a:r>
              <a:rPr lang="ru-RU" sz="1400" u="sng" dirty="0" smtClean="0">
                <a:hlinkClick r:id="rId6"/>
              </a:rPr>
              <a:t>http://ya-gribnik.ru/images/myhomor/9.jpg</a:t>
            </a:r>
            <a:r>
              <a:rPr lang="ru-RU" sz="1400" dirty="0" smtClean="0"/>
              <a:t> - мухомор</a:t>
            </a:r>
          </a:p>
          <a:p>
            <a:pPr>
              <a:lnSpc>
                <a:spcPct val="150000"/>
              </a:lnSpc>
            </a:pPr>
            <a:r>
              <a:rPr lang="ru-RU" sz="1400" u="sng" dirty="0" smtClean="0">
                <a:hlinkClick r:id="rId7"/>
              </a:rPr>
              <a:t>http://admtyumen.ru/files/upload/OMSU/Kazanka/%D0%B3%D1%80%D0%B8%D0%B1.jpg</a:t>
            </a:r>
            <a:r>
              <a:rPr lang="ru-RU" sz="1400" dirty="0" smtClean="0"/>
              <a:t> – подосиновик</a:t>
            </a:r>
          </a:p>
          <a:p>
            <a:pPr>
              <a:lnSpc>
                <a:spcPct val="150000"/>
              </a:lnSpc>
            </a:pPr>
            <a:r>
              <a:rPr lang="ru-RU" sz="1400" u="sng" dirty="0" smtClean="0">
                <a:hlinkClick r:id="rId8"/>
              </a:rPr>
              <a:t>http://img-fotki.yandex.ru/get/3705/garpun666.5/0_157fc_33edd916_XL</a:t>
            </a:r>
            <a:r>
              <a:rPr lang="ru-RU" sz="1400" dirty="0" smtClean="0"/>
              <a:t> - грузди</a:t>
            </a:r>
          </a:p>
          <a:p>
            <a:pPr>
              <a:lnSpc>
                <a:spcPct val="150000"/>
              </a:lnSpc>
            </a:pPr>
            <a:r>
              <a:rPr lang="ru-RU" sz="1400" u="sng" dirty="0" smtClean="0">
                <a:hlinkClick r:id="rId9"/>
              </a:rPr>
              <a:t>http://img-fotki.yandex.ru/get/35/tvs-svet.c/0_12bfa_6d9ec80f_XL</a:t>
            </a:r>
            <a:r>
              <a:rPr lang="ru-RU" sz="1400" dirty="0" smtClean="0"/>
              <a:t> - маслята</a:t>
            </a:r>
          </a:p>
          <a:p>
            <a:pPr>
              <a:lnSpc>
                <a:spcPct val="150000"/>
              </a:lnSpc>
            </a:pPr>
            <a:r>
              <a:rPr lang="ru-RU" sz="1400" u="sng" dirty="0" smtClean="0">
                <a:hlinkClick r:id="rId10"/>
              </a:rPr>
              <a:t>http://supercook.ru/griby/images-griby/grib-b-62-c-8.jpg</a:t>
            </a:r>
            <a:r>
              <a:rPr lang="ru-RU" sz="1400" dirty="0" smtClean="0"/>
              <a:t> - свинушка ядовитая</a:t>
            </a:r>
          </a:p>
          <a:p>
            <a:pPr>
              <a:lnSpc>
                <a:spcPct val="150000"/>
              </a:lnSpc>
            </a:pPr>
            <a:r>
              <a:rPr lang="ru-RU" sz="1400" u="sng" dirty="0" smtClean="0">
                <a:hlinkClick r:id="rId11"/>
              </a:rPr>
              <a:t>http://uralgrib.ru/uploads/papka1/shampinony.jpeg</a:t>
            </a:r>
            <a:r>
              <a:rPr lang="ru-RU" sz="1400" dirty="0" smtClean="0"/>
              <a:t> - шампиньон</a:t>
            </a:r>
          </a:p>
          <a:p>
            <a:r>
              <a:rPr lang="ru-RU" sz="1400" u="sng" dirty="0" smtClean="0">
                <a:hlinkClick r:id="rId12"/>
              </a:rPr>
              <a:t>http://rpp.nashaucheba.ru/pars_docs/refs/106/105789/img14.jpg</a:t>
            </a:r>
            <a:r>
              <a:rPr lang="ru-RU" sz="1400" dirty="0" smtClean="0"/>
              <a:t> - волнушка</a:t>
            </a:r>
          </a:p>
          <a:p>
            <a:r>
              <a:rPr lang="ru-RU" sz="1400" u="sng" dirty="0" smtClean="0">
                <a:hlinkClick r:id="rId13"/>
              </a:rPr>
              <a:t>http://img-fotki.yandex.ru/get/4517/117915466.34/0_620b1_7087506f_XL</a:t>
            </a:r>
            <a:r>
              <a:rPr lang="ru-RU" sz="1400" dirty="0" smtClean="0"/>
              <a:t> - бледная поганка</a:t>
            </a:r>
          </a:p>
          <a:p>
            <a:pPr>
              <a:lnSpc>
                <a:spcPct val="150000"/>
              </a:lnSpc>
            </a:pP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7855" y="203200"/>
            <a:ext cx="8636000" cy="812800"/>
          </a:xfrm>
          <a:prstGeom prst="rect">
            <a:avLst/>
          </a:prstGeom>
          <a:solidFill>
            <a:srgbClr val="66CCFF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Интернет источники: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7855" y="5563047"/>
            <a:ext cx="8211127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http://likonsta.ucoz.ru/RAZNOE/KLIPART/0_534b0_bc5fa8f6_XL.png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ёжик с корзинкой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7855" y="5809396"/>
            <a:ext cx="71397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http://s1.pic4you.ru/allimage/y2012/06-16/12216/2142482.jpeg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фон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Управляющая кнопка: возврат 6">
            <a:hlinkClick r:id="rId16" action="ppaction://hlinksldjump" highlightClick="1"/>
          </p:cNvPr>
          <p:cNvSpPr/>
          <p:nvPr/>
        </p:nvSpPr>
        <p:spPr>
          <a:xfrm>
            <a:off x="8257309" y="6465455"/>
            <a:ext cx="646546" cy="370027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7855" y="6068381"/>
            <a:ext cx="7490690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7855" y="5994227"/>
            <a:ext cx="7989454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http://club.foto.ru/gallery/images/photo/2005/06/24/427990.jpg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подберёзовик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1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1330034" y="323273"/>
            <a:ext cx="6234546" cy="2798617"/>
          </a:xfrm>
          <a:prstGeom prst="wedgeEllipseCallout">
            <a:avLst>
              <a:gd name="adj1" fmla="val -28052"/>
              <a:gd name="adj2" fmla="val 82017"/>
            </a:avLst>
          </a:prstGeom>
          <a:solidFill>
            <a:schemeClr val="bg1">
              <a:alpha val="67059"/>
            </a:schemeClr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Дорогой друг!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Интересно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а хорошо ли ты знаешь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съедобные и несъедобные грибы?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легко проверить!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Если ты всё сделаешь правильно, то картинка 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постепенно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раскрасится.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Желаю удачи!</a:t>
            </a:r>
          </a:p>
          <a:p>
            <a:pPr algn="ctr"/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31" b="76296"/>
          <a:stretch/>
        </p:blipFill>
        <p:spPr>
          <a:xfrm>
            <a:off x="4903522" y="3657600"/>
            <a:ext cx="3885525" cy="3214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r="2593"/>
          <a:stretch/>
        </p:blipFill>
        <p:spPr>
          <a:xfrm>
            <a:off x="199159" y="3657600"/>
            <a:ext cx="2497859" cy="3200880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201892" y="6446981"/>
            <a:ext cx="674254" cy="340453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кумент 7">
            <a:hlinkClick r:id="rId4" action="ppaction://hlinksldjump" highlightClick="1"/>
          </p:cNvPr>
          <p:cNvSpPr/>
          <p:nvPr/>
        </p:nvSpPr>
        <p:spPr>
          <a:xfrm>
            <a:off x="241370" y="646545"/>
            <a:ext cx="479066" cy="599070"/>
          </a:xfrm>
          <a:prstGeom prst="actionButtonDocumen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23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hlinkshowjump?jump=nextslide" highlightClick="1"/>
          </p:cNvPr>
          <p:cNvSpPr/>
          <p:nvPr/>
        </p:nvSpPr>
        <p:spPr>
          <a:xfrm>
            <a:off x="157018" y="990581"/>
            <a:ext cx="2927927" cy="103516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Съедобный?</a:t>
            </a:r>
            <a:endParaRPr lang="ru-RU" sz="2400" b="1" dirty="0"/>
          </a:p>
        </p:txBody>
      </p:sp>
      <p:sp>
        <p:nvSpPr>
          <p:cNvPr id="3" name="Облако 2">
            <a:hlinkClick r:id="" action="ppaction://noaction" highlightClick="1"/>
          </p:cNvPr>
          <p:cNvSpPr/>
          <p:nvPr/>
        </p:nvSpPr>
        <p:spPr>
          <a:xfrm>
            <a:off x="3389745" y="1905675"/>
            <a:ext cx="3334328" cy="10499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Несъедобный?</a:t>
            </a:r>
            <a:endParaRPr lang="ru-RU" sz="2400" b="1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5376646" y="6266872"/>
            <a:ext cx="2863272" cy="591128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Подберёзовик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5211"/>
            <a:ext cx="4465320" cy="34015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855" y="3399840"/>
            <a:ext cx="2694854" cy="2778592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074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hlinkshowjump?jump=nextslide" highlightClick="1"/>
          </p:cNvPr>
          <p:cNvSpPr/>
          <p:nvPr/>
        </p:nvSpPr>
        <p:spPr>
          <a:xfrm>
            <a:off x="157018" y="990581"/>
            <a:ext cx="2927927" cy="103516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Съедобный?</a:t>
            </a:r>
            <a:endParaRPr lang="ru-RU" sz="2400" b="1" dirty="0"/>
          </a:p>
        </p:txBody>
      </p:sp>
      <p:sp>
        <p:nvSpPr>
          <p:cNvPr id="3" name="Облако 2">
            <a:hlinkClick r:id="" action="ppaction://noaction" highlightClick="1"/>
          </p:cNvPr>
          <p:cNvSpPr/>
          <p:nvPr/>
        </p:nvSpPr>
        <p:spPr>
          <a:xfrm>
            <a:off x="3389745" y="1905675"/>
            <a:ext cx="3334328" cy="10499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Несъедобный?</a:t>
            </a:r>
            <a:endParaRPr lang="ru-RU" sz="2400" b="1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5376646" y="6266872"/>
            <a:ext cx="2863272" cy="591128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Лисички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5211"/>
            <a:ext cx="4465320" cy="34015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91" y="3488280"/>
            <a:ext cx="2694853" cy="2778592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46" b="78316"/>
          <a:stretch/>
        </p:blipFill>
        <p:spPr>
          <a:xfrm>
            <a:off x="-1" y="3545211"/>
            <a:ext cx="5458692" cy="366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2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hlinkshowjump?jump=nextslide" highlightClick="1"/>
          </p:cNvPr>
          <p:cNvSpPr/>
          <p:nvPr/>
        </p:nvSpPr>
        <p:spPr>
          <a:xfrm>
            <a:off x="157018" y="990581"/>
            <a:ext cx="2927927" cy="103516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Съедобный?</a:t>
            </a:r>
            <a:endParaRPr lang="ru-RU" sz="2400" b="1" dirty="0"/>
          </a:p>
        </p:txBody>
      </p:sp>
      <p:sp>
        <p:nvSpPr>
          <p:cNvPr id="3" name="Облако 2">
            <a:hlinkClick r:id="" action="ppaction://noaction" highlightClick="1"/>
          </p:cNvPr>
          <p:cNvSpPr/>
          <p:nvPr/>
        </p:nvSpPr>
        <p:spPr>
          <a:xfrm>
            <a:off x="3389745" y="1905675"/>
            <a:ext cx="3334328" cy="10499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Несъедобный?</a:t>
            </a:r>
            <a:endParaRPr lang="ru-RU" sz="2400" b="1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5376646" y="6266872"/>
            <a:ext cx="2863272" cy="591128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Опята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5211"/>
            <a:ext cx="4465320" cy="34015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t="21145" r="24242"/>
          <a:stretch/>
        </p:blipFill>
        <p:spPr>
          <a:xfrm>
            <a:off x="5407515" y="3371272"/>
            <a:ext cx="2694854" cy="2825013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74" b="78586"/>
          <a:stretch/>
        </p:blipFill>
        <p:spPr>
          <a:xfrm>
            <a:off x="0" y="3545211"/>
            <a:ext cx="6105236" cy="364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noaction" highlightClick="1"/>
          </p:cNvPr>
          <p:cNvSpPr/>
          <p:nvPr/>
        </p:nvSpPr>
        <p:spPr>
          <a:xfrm>
            <a:off x="157018" y="990581"/>
            <a:ext cx="2927927" cy="103516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Съедобный?</a:t>
            </a:r>
            <a:endParaRPr lang="ru-RU" sz="2400" b="1" dirty="0"/>
          </a:p>
        </p:txBody>
      </p:sp>
      <p:sp>
        <p:nvSpPr>
          <p:cNvPr id="3" name="Облако 2">
            <a:hlinkClick r:id="" action="ppaction://hlinkshowjump?jump=nextslide" highlightClick="1"/>
          </p:cNvPr>
          <p:cNvSpPr/>
          <p:nvPr/>
        </p:nvSpPr>
        <p:spPr>
          <a:xfrm>
            <a:off x="3389745" y="1905675"/>
            <a:ext cx="3334328" cy="10499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Несъедобный?</a:t>
            </a:r>
            <a:endParaRPr lang="ru-RU" sz="2400" b="1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5376646" y="6266872"/>
            <a:ext cx="2863272" cy="591128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Мухомор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5211"/>
            <a:ext cx="4465320" cy="34015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855" y="3362772"/>
            <a:ext cx="2694854" cy="2807855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78688" b="80889"/>
          <a:stretch/>
        </p:blipFill>
        <p:spPr>
          <a:xfrm>
            <a:off x="0" y="3545211"/>
            <a:ext cx="4747491" cy="323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9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hlinkshowjump?jump=nextslide" highlightClick="1"/>
          </p:cNvPr>
          <p:cNvSpPr/>
          <p:nvPr/>
        </p:nvSpPr>
        <p:spPr>
          <a:xfrm>
            <a:off x="157018" y="990581"/>
            <a:ext cx="2927927" cy="103516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Съедобный?</a:t>
            </a:r>
            <a:endParaRPr lang="ru-RU" sz="2400" b="1" dirty="0"/>
          </a:p>
        </p:txBody>
      </p:sp>
      <p:sp>
        <p:nvSpPr>
          <p:cNvPr id="3" name="Облако 2">
            <a:hlinkClick r:id="" action="ppaction://noaction" highlightClick="1"/>
          </p:cNvPr>
          <p:cNvSpPr/>
          <p:nvPr/>
        </p:nvSpPr>
        <p:spPr>
          <a:xfrm>
            <a:off x="3389745" y="1905675"/>
            <a:ext cx="3334328" cy="10499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Несъедобный?</a:t>
            </a:r>
            <a:endParaRPr lang="ru-RU" sz="2400" b="1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5376646" y="6266872"/>
            <a:ext cx="2863272" cy="591128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Подосиновик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5211"/>
            <a:ext cx="4465320" cy="34015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855" y="3358413"/>
            <a:ext cx="2694854" cy="2794000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40" b="78451"/>
          <a:stretch/>
        </p:blipFill>
        <p:spPr>
          <a:xfrm>
            <a:off x="0" y="3545210"/>
            <a:ext cx="4627418" cy="36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6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hlinkshowjump?jump=nextslide" highlightClick="1"/>
          </p:cNvPr>
          <p:cNvSpPr/>
          <p:nvPr/>
        </p:nvSpPr>
        <p:spPr>
          <a:xfrm>
            <a:off x="157018" y="990581"/>
            <a:ext cx="2927927" cy="103516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Съедобный?</a:t>
            </a:r>
            <a:endParaRPr lang="ru-RU" sz="2400" b="1" dirty="0"/>
          </a:p>
        </p:txBody>
      </p:sp>
      <p:sp>
        <p:nvSpPr>
          <p:cNvPr id="3" name="Облако 2">
            <a:hlinkClick r:id="" action="ppaction://noaction" highlightClick="1"/>
          </p:cNvPr>
          <p:cNvSpPr/>
          <p:nvPr/>
        </p:nvSpPr>
        <p:spPr>
          <a:xfrm>
            <a:off x="3389745" y="1905675"/>
            <a:ext cx="3334328" cy="10499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Несъедобный?</a:t>
            </a:r>
            <a:endParaRPr lang="ru-RU" sz="2400" b="1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5376646" y="6266872"/>
            <a:ext cx="2863272" cy="591128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Груздь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5211"/>
            <a:ext cx="4465320" cy="34015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855" y="3407701"/>
            <a:ext cx="2694853" cy="27785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8" b="78990"/>
          <a:stretch/>
        </p:blipFill>
        <p:spPr>
          <a:xfrm>
            <a:off x="0" y="3545211"/>
            <a:ext cx="5597236" cy="359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8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noaction" highlightClick="1"/>
          </p:cNvPr>
          <p:cNvSpPr/>
          <p:nvPr/>
        </p:nvSpPr>
        <p:spPr>
          <a:xfrm>
            <a:off x="157018" y="990581"/>
            <a:ext cx="2927927" cy="103516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Съедобный?</a:t>
            </a:r>
            <a:endParaRPr lang="ru-RU" sz="2400" b="1" dirty="0"/>
          </a:p>
        </p:txBody>
      </p:sp>
      <p:sp>
        <p:nvSpPr>
          <p:cNvPr id="3" name="Облако 2">
            <a:hlinkClick r:id="" action="ppaction://hlinkshowjump?jump=nextslide" highlightClick="1"/>
          </p:cNvPr>
          <p:cNvSpPr/>
          <p:nvPr/>
        </p:nvSpPr>
        <p:spPr>
          <a:xfrm>
            <a:off x="3389745" y="1905675"/>
            <a:ext cx="3334328" cy="10499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Несъедобный?</a:t>
            </a:r>
            <a:endParaRPr lang="ru-RU" sz="2400" b="1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5376646" y="6266872"/>
            <a:ext cx="2863272" cy="591128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Бледная поганка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5211"/>
            <a:ext cx="4465320" cy="34015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05" b="78720"/>
          <a:stretch/>
        </p:blipFill>
        <p:spPr>
          <a:xfrm>
            <a:off x="0" y="3545212"/>
            <a:ext cx="5828145" cy="36037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8" b="13805"/>
          <a:stretch/>
        </p:blipFill>
        <p:spPr>
          <a:xfrm>
            <a:off x="5392044" y="3438472"/>
            <a:ext cx="2694854" cy="2828399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7650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209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43</cp:revision>
  <dcterms:created xsi:type="dcterms:W3CDTF">2014-07-25T14:37:04Z</dcterms:created>
  <dcterms:modified xsi:type="dcterms:W3CDTF">2014-08-10T13:11:48Z</dcterms:modified>
</cp:coreProperties>
</file>