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A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512" y="-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2163-E71B-4CA6-864A-1A9C72F42984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6B5F1-1B18-4C27-90EF-20C8E07019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02005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2163-E71B-4CA6-864A-1A9C72F42984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6B5F1-1B18-4C27-90EF-20C8E07019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4403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2163-E71B-4CA6-864A-1A9C72F42984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6B5F1-1B18-4C27-90EF-20C8E07019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990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2163-E71B-4CA6-864A-1A9C72F42984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6B5F1-1B18-4C27-90EF-20C8E07019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945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2163-E71B-4CA6-864A-1A9C72F42984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6B5F1-1B18-4C27-90EF-20C8E07019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197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2163-E71B-4CA6-864A-1A9C72F42984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6B5F1-1B18-4C27-90EF-20C8E07019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324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2163-E71B-4CA6-864A-1A9C72F42984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6B5F1-1B18-4C27-90EF-20C8E07019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7382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2163-E71B-4CA6-864A-1A9C72F42984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6B5F1-1B18-4C27-90EF-20C8E07019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369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2163-E71B-4CA6-864A-1A9C72F42984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6B5F1-1B18-4C27-90EF-20C8E07019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9942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2163-E71B-4CA6-864A-1A9C72F42984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6B5F1-1B18-4C27-90EF-20C8E07019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7867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2163-E71B-4CA6-864A-1A9C72F42984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6B5F1-1B18-4C27-90EF-20C8E07019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8192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82163-E71B-4CA6-864A-1A9C72F42984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B6B5F1-1B18-4C27-90EF-20C8E07019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7580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75456" y="-180528"/>
            <a:ext cx="7848872" cy="879255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99019" y="7152989"/>
            <a:ext cx="30243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Прав</a:t>
            </a:r>
            <a:r>
              <a:rPr lang="ru-RU" sz="4400" b="1" dirty="0" smtClean="0">
                <a:solidFill>
                  <a:srgbClr val="00B050"/>
                </a:solidFill>
              </a:rPr>
              <a:t>и</a:t>
            </a:r>
            <a:r>
              <a:rPr lang="ru-RU" sz="4400" b="1" dirty="0" smtClean="0"/>
              <a:t>ть</a:t>
            </a:r>
            <a:endParaRPr lang="ru-RU" sz="4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142857" y="1344742"/>
            <a:ext cx="27151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правл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ени</a:t>
            </a:r>
            <a:r>
              <a:rPr lang="ru-RU" sz="4000" b="1" dirty="0" smtClean="0"/>
              <a:t>е</a:t>
            </a:r>
            <a:endParaRPr lang="ru-RU" sz="4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144625" y="251520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прав</a:t>
            </a:r>
            <a:r>
              <a:rPr lang="ru-RU" sz="3600" b="1" dirty="0" smtClean="0">
                <a:solidFill>
                  <a:srgbClr val="00B050"/>
                </a:solidFill>
              </a:rPr>
              <a:t>и</a:t>
            </a:r>
            <a:r>
              <a:rPr lang="ru-RU" sz="3600" b="1" dirty="0" smtClean="0">
                <a:solidFill>
                  <a:schemeClr val="accent2"/>
                </a:solidFill>
              </a:rPr>
              <a:t>тель</a:t>
            </a:r>
            <a:endParaRPr lang="ru-RU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044593" y="729188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прав</a:t>
            </a:r>
            <a:r>
              <a:rPr lang="ru-RU" sz="3600" b="1" dirty="0" smtClean="0">
                <a:solidFill>
                  <a:srgbClr val="00B050"/>
                </a:solidFill>
              </a:rPr>
              <a:t>и</a:t>
            </a:r>
            <a:r>
              <a:rPr lang="ru-RU" sz="3600" b="1" dirty="0" smtClean="0">
                <a:solidFill>
                  <a:srgbClr val="C00000"/>
                </a:solidFill>
              </a:rPr>
              <a:t>тель</a:t>
            </a:r>
            <a:r>
              <a:rPr lang="ru-RU" sz="3600" b="1" dirty="0" smtClean="0">
                <a:solidFill>
                  <a:srgbClr val="7030A0"/>
                </a:solidFill>
              </a:rPr>
              <a:t>ниц</a:t>
            </a:r>
            <a:r>
              <a:rPr lang="ru-RU" sz="3600" b="1" dirty="0" smtClean="0"/>
              <a:t>а</a:t>
            </a:r>
            <a:endParaRPr lang="ru-RU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-20966" y="1317974"/>
            <a:ext cx="360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прав</a:t>
            </a:r>
            <a:r>
              <a:rPr lang="ru-RU" sz="4000" b="1" dirty="0" smtClean="0">
                <a:solidFill>
                  <a:srgbClr val="00B050"/>
                </a:solidFill>
              </a:rPr>
              <a:t>и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тель</a:t>
            </a:r>
            <a:r>
              <a:rPr lang="ru-RU" sz="4000" b="1" dirty="0" smtClean="0">
                <a:solidFill>
                  <a:srgbClr val="FFFF00"/>
                </a:solidFill>
              </a:rPr>
              <a:t>ств</a:t>
            </a:r>
            <a:r>
              <a:rPr lang="ru-RU" sz="4000" b="1" dirty="0" smtClean="0"/>
              <a:t>о</a:t>
            </a:r>
            <a:endParaRPr lang="ru-RU" sz="4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-69710" y="2072500"/>
            <a:ext cx="4149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прав</a:t>
            </a:r>
            <a:r>
              <a:rPr lang="ru-RU" sz="3600" b="1" dirty="0" smtClean="0">
                <a:solidFill>
                  <a:srgbClr val="007A37"/>
                </a:solidFill>
              </a:rPr>
              <a:t>и</a:t>
            </a:r>
            <a:r>
              <a:rPr lang="ru-RU" sz="3600" b="1" dirty="0" smtClean="0">
                <a:solidFill>
                  <a:srgbClr val="C00000"/>
                </a:solidFill>
              </a:rPr>
              <a:t>тель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ств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енн</a:t>
            </a:r>
            <a:r>
              <a:rPr lang="ru-RU" sz="3600" b="1" dirty="0" smtClean="0"/>
              <a:t>ый</a:t>
            </a:r>
            <a:endParaRPr lang="ru-RU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2016" y="2718831"/>
            <a:ext cx="26248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у</a:t>
            </a:r>
            <a:r>
              <a:rPr lang="ru-RU" sz="4000" b="1" dirty="0" smtClean="0">
                <a:solidFill>
                  <a:srgbClr val="FF0000"/>
                </a:solidFill>
              </a:rPr>
              <a:t>правл</a:t>
            </a:r>
            <a:r>
              <a:rPr lang="ru-RU" sz="4000" b="1" dirty="0" smtClean="0">
                <a:solidFill>
                  <a:schemeClr val="bg1"/>
                </a:solidFill>
              </a:rPr>
              <a:t>я</a:t>
            </a:r>
            <a:r>
              <a:rPr lang="ru-RU" sz="4000" b="1" dirty="0" smtClean="0"/>
              <a:t>ть</a:t>
            </a:r>
            <a:endParaRPr lang="ru-RU" sz="4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6186" y="3426717"/>
            <a:ext cx="31751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B0F0"/>
                </a:solidFill>
              </a:rPr>
              <a:t>у</a:t>
            </a:r>
            <a:r>
              <a:rPr lang="ru-RU" sz="4000" b="1" dirty="0" smtClean="0">
                <a:solidFill>
                  <a:srgbClr val="FF0000"/>
                </a:solidFill>
              </a:rPr>
              <a:t>правл</a:t>
            </a:r>
            <a:r>
              <a:rPr lang="ru-RU" sz="4000" b="1" dirty="0" smtClean="0">
                <a:solidFill>
                  <a:srgbClr val="002060"/>
                </a:solidFill>
              </a:rPr>
              <a:t>ени</a:t>
            </a:r>
            <a:r>
              <a:rPr lang="ru-RU" sz="4000" b="1" dirty="0" smtClean="0"/>
              <a:t>е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632471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8</Words>
  <Application>Microsoft Office PowerPoint</Application>
  <PresentationFormat>Экран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</cp:revision>
  <dcterms:created xsi:type="dcterms:W3CDTF">2014-01-22T17:51:42Z</dcterms:created>
  <dcterms:modified xsi:type="dcterms:W3CDTF">2014-01-22T18:30:06Z</dcterms:modified>
</cp:coreProperties>
</file>