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5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2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6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3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58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0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4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2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7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6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537C0-6288-4F8D-BFB9-4EF2C18DC9D8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144B2-515F-495A-AAB3-354A6BC69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1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53737" y="55835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18864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effectLst/>
                <a:latin typeface="Times New Roman"/>
                <a:ea typeface="Calibri"/>
              </a:rPr>
              <a:t>A</a:t>
            </a:r>
            <a:r>
              <a:rPr lang="ru-RU" sz="4000" b="1" dirty="0" err="1" smtClean="0">
                <a:effectLst/>
                <a:latin typeface="Times New Roman"/>
                <a:ea typeface="Calibri"/>
              </a:rPr>
              <a:t>ppetitus</a:t>
            </a:r>
            <a:r>
              <a:rPr lang="ru-RU" sz="4000" b="1" dirty="0" smtClean="0">
                <a:effectLst/>
                <a:latin typeface="Times New Roman"/>
                <a:ea typeface="Calibri"/>
              </a:rPr>
              <a:t>-</a:t>
            </a:r>
            <a:r>
              <a:rPr lang="ru-RU" sz="4000" dirty="0" smtClean="0">
                <a:effectLst/>
                <a:latin typeface="Times New Roman"/>
                <a:ea typeface="Calibri"/>
              </a:rPr>
              <a:t>латинское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1267316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Аппетит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981" y="2486585"/>
            <a:ext cx="8820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-</a:t>
            </a:r>
            <a:r>
              <a:rPr lang="ru-RU" sz="4000" b="1" dirty="0" err="1" smtClean="0">
                <a:solidFill>
                  <a:srgbClr val="00B050"/>
                </a:solidFill>
              </a:rPr>
              <a:t>ик</a:t>
            </a:r>
            <a:r>
              <a:rPr lang="ru-RU" sz="4000" b="1" dirty="0" smtClean="0">
                <a:solidFill>
                  <a:srgbClr val="00B050"/>
                </a:solidFill>
              </a:rPr>
              <a:t>-         -н-         -</a:t>
            </a:r>
            <a:r>
              <a:rPr lang="ru-RU" sz="4000" b="1" dirty="0" err="1" smtClean="0">
                <a:solidFill>
                  <a:srgbClr val="00B050"/>
                </a:solidFill>
              </a:rPr>
              <a:t>еньк</a:t>
            </a:r>
            <a:r>
              <a:rPr lang="ru-RU" sz="4000" b="1" dirty="0" smtClean="0">
                <a:solidFill>
                  <a:srgbClr val="00B050"/>
                </a:solidFill>
              </a:rPr>
              <a:t>-       -о-       -ость-</a:t>
            </a:r>
          </a:p>
          <a:p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Не-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20981" y="3148303"/>
                <a:ext cx="108012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6000" i="1" smtClean="0">
                          <a:latin typeface="Cambria Math"/>
                          <a:ea typeface="Cambria Math"/>
                        </a:rPr>
                        <m:t>¬</m:t>
                      </m:r>
                    </m:oMath>
                  </m:oMathPara>
                </a14:m>
                <a:endParaRPr lang="ru-RU" sz="6000" dirty="0" smtClean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81" y="3148303"/>
                <a:ext cx="1080120" cy="101566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861041" y="2188580"/>
            <a:ext cx="398591" cy="448332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0981" y="2188580"/>
            <a:ext cx="540060" cy="44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27784" y="2188580"/>
            <a:ext cx="313184" cy="448332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195736" y="2188580"/>
            <a:ext cx="432048" cy="448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644008" y="2368600"/>
            <a:ext cx="544409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923928" y="2368600"/>
            <a:ext cx="72008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300192" y="2486585"/>
            <a:ext cx="457200" cy="339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868144" y="2486585"/>
            <a:ext cx="432048" cy="339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8100392" y="2412746"/>
            <a:ext cx="576064" cy="413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7452320" y="2412746"/>
            <a:ext cx="648072" cy="413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82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611" y="-171400"/>
            <a:ext cx="10465163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98692" y="5744102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Аппетит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18" y="24450"/>
            <a:ext cx="3620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>
                <a:solidFill>
                  <a:srgbClr val="FF0000"/>
                </a:solidFill>
              </a:rPr>
              <a:t>а</a:t>
            </a:r>
            <a:r>
              <a:rPr lang="ru-RU" sz="4000" b="1" dirty="0" err="1" smtClean="0">
                <a:solidFill>
                  <a:srgbClr val="FF0000"/>
                </a:solidFill>
              </a:rPr>
              <a:t>ппетит</a:t>
            </a:r>
            <a:r>
              <a:rPr lang="ru-RU" sz="4000" b="1" dirty="0" err="1" smtClean="0">
                <a:solidFill>
                  <a:srgbClr val="00B050"/>
                </a:solidFill>
              </a:rPr>
              <a:t>ик</a:t>
            </a:r>
            <a:r>
              <a:rPr lang="ru-RU" sz="4000" b="1" dirty="0" smtClean="0">
                <a:solidFill>
                  <a:prstClr val="black"/>
                </a:solidFill>
              </a:rPr>
              <a:t> </a:t>
            </a:r>
            <a:endParaRPr lang="ru-RU" sz="4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18" y="732336"/>
            <a:ext cx="372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аппетит</a:t>
            </a:r>
            <a:r>
              <a:rPr lang="ru-RU" sz="3600" b="1" dirty="0" smtClean="0">
                <a:solidFill>
                  <a:srgbClr val="00B050"/>
                </a:solidFill>
              </a:rPr>
              <a:t>н</a:t>
            </a:r>
            <a:r>
              <a:rPr lang="ru-RU" sz="3600" b="1" dirty="0" smtClean="0"/>
              <a:t>ый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211" y="141846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аппетит</a:t>
            </a:r>
            <a:r>
              <a:rPr lang="ru-RU" sz="3600" b="1" dirty="0" smtClean="0">
                <a:solidFill>
                  <a:schemeClr val="bg2"/>
                </a:solidFill>
              </a:rPr>
              <a:t>н</a:t>
            </a:r>
            <a:r>
              <a:rPr lang="ru-RU" sz="3600" b="1" dirty="0" smtClean="0">
                <a:solidFill>
                  <a:srgbClr val="7030A0"/>
                </a:solidFill>
              </a:rPr>
              <a:t>еньк</a:t>
            </a:r>
            <a:r>
              <a:rPr lang="ru-RU" sz="3600" b="1" dirty="0" smtClean="0">
                <a:solidFill>
                  <a:prstClr val="black"/>
                </a:solidFill>
              </a:rPr>
              <a:t>ий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0873" y="-31534"/>
            <a:ext cx="48005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аппетит</a:t>
            </a:r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chemeClr val="tx2"/>
                </a:solidFill>
              </a:rPr>
              <a:t>о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1657" y="435389"/>
            <a:ext cx="5532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не</a:t>
            </a:r>
            <a:r>
              <a:rPr lang="ru-RU" sz="3600" b="1" dirty="0" smtClean="0">
                <a:solidFill>
                  <a:srgbClr val="FF0000"/>
                </a:solidFill>
              </a:rPr>
              <a:t>аппетит</a:t>
            </a:r>
            <a:r>
              <a:rPr lang="ru-RU" sz="3600" b="1" dirty="0" smtClean="0">
                <a:solidFill>
                  <a:srgbClr val="00B050"/>
                </a:solidFill>
              </a:rPr>
              <a:t>н</a:t>
            </a:r>
            <a:r>
              <a:rPr lang="ru-RU" sz="3600" b="1" dirty="0" smtClean="0">
                <a:solidFill>
                  <a:schemeClr val="tx2"/>
                </a:solidFill>
              </a:rPr>
              <a:t>о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3968" y="1070003"/>
            <a:ext cx="3499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5"/>
                </a:solidFill>
              </a:rPr>
              <a:t>не</a:t>
            </a:r>
            <a:r>
              <a:rPr lang="ru-RU" sz="4000" b="1" dirty="0" smtClean="0">
                <a:solidFill>
                  <a:srgbClr val="FF0000"/>
                </a:solidFill>
              </a:rPr>
              <a:t>аппетит</a:t>
            </a:r>
            <a:r>
              <a:rPr lang="ru-RU" sz="4000" b="1" dirty="0" smtClean="0">
                <a:solidFill>
                  <a:schemeClr val="bg2"/>
                </a:solidFill>
              </a:rPr>
              <a:t>н</a:t>
            </a:r>
            <a:r>
              <a:rPr lang="ru-RU" sz="4000" b="1" dirty="0" smtClean="0"/>
              <a:t>ый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1818679"/>
            <a:ext cx="4233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B0F0"/>
                </a:solidFill>
              </a:rPr>
              <a:t>не</a:t>
            </a:r>
            <a:r>
              <a:rPr lang="ru-RU" sz="4000" b="1" dirty="0" err="1" smtClean="0">
                <a:solidFill>
                  <a:srgbClr val="FF0000"/>
                </a:solidFill>
              </a:rPr>
              <a:t>аппетит</a:t>
            </a:r>
            <a:r>
              <a:rPr lang="ru-RU" sz="4000" b="1" dirty="0" err="1" smtClean="0">
                <a:solidFill>
                  <a:srgbClr val="002060"/>
                </a:solidFill>
              </a:rPr>
              <a:t>ность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3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2014-02-02T06:27:42Z</dcterms:created>
  <dcterms:modified xsi:type="dcterms:W3CDTF">2014-02-02T07:10:39Z</dcterms:modified>
</cp:coreProperties>
</file>