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613C3-1D1B-478D-8A23-4F2E95F52D89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25E74-A0B0-4BE5-920A-B1202460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9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25E74-A0B0-4BE5-920A-B1202460CA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1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1CB-28AC-4983-AC54-8C0B8E99CD87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FBE2-64A6-4E01-871A-1DE461A3AE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1CB-28AC-4983-AC54-8C0B8E99CD87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FBE2-64A6-4E01-871A-1DE461A3AE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1CB-28AC-4983-AC54-8C0B8E99CD87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FBE2-64A6-4E01-871A-1DE461A3AE6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1CB-28AC-4983-AC54-8C0B8E99CD87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FBE2-64A6-4E01-871A-1DE461A3AE6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1CB-28AC-4983-AC54-8C0B8E99CD87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FBE2-64A6-4E01-871A-1DE461A3AE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1CB-28AC-4983-AC54-8C0B8E99CD87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FBE2-64A6-4E01-871A-1DE461A3AE6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1CB-28AC-4983-AC54-8C0B8E99CD87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FBE2-64A6-4E01-871A-1DE461A3AE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1CB-28AC-4983-AC54-8C0B8E99CD87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FBE2-64A6-4E01-871A-1DE461A3AE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1CB-28AC-4983-AC54-8C0B8E99CD87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FBE2-64A6-4E01-871A-1DE461A3AE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1CB-28AC-4983-AC54-8C0B8E99CD87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FBE2-64A6-4E01-871A-1DE461A3AE6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F1CB-28AC-4983-AC54-8C0B8E99CD87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FBE2-64A6-4E01-871A-1DE461A3AE6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550F1CB-28AC-4983-AC54-8C0B8E99CD87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B6FBE2-64A6-4E01-871A-1DE461A3AE6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к уроку на тему: «Моя Родина»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5151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5157192"/>
            <a:ext cx="65151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25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3" y="2132857"/>
            <a:ext cx="6827364" cy="33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98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753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46358" y="6021288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80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3449" y="5589240"/>
            <a:ext cx="187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3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588" y="1524000"/>
            <a:ext cx="5076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279" y="5517232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Волгоград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75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118751"/>
            <a:ext cx="499255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0344" y="5301208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Кижи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0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630425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03830" y="5661248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Ярославль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91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078522"/>
            <a:ext cx="483893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923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</TotalTime>
  <Words>16</Words>
  <Application>Microsoft Office PowerPoint</Application>
  <PresentationFormat>Экран (4:3)</PresentationFormat>
  <Paragraphs>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к уроку на тему: «Моя Родина»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на тему: «Моя Родина»</dc:title>
  <dc:creator>Home</dc:creator>
  <cp:lastModifiedBy>Home</cp:lastModifiedBy>
  <cp:revision>8</cp:revision>
  <dcterms:created xsi:type="dcterms:W3CDTF">2014-09-11T11:53:22Z</dcterms:created>
  <dcterms:modified xsi:type="dcterms:W3CDTF">2014-09-11T12:23:33Z</dcterms:modified>
</cp:coreProperties>
</file>