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59024"/>
          </a:xfrm>
        </p:spPr>
        <p:txBody>
          <a:bodyPr>
            <a:noAutofit/>
          </a:bodyPr>
          <a:lstStyle/>
          <a:p>
            <a:pPr algn="r"/>
            <a:r>
              <a:rPr lang="ru-RU" sz="9600" b="1" smtClean="0">
                <a:solidFill>
                  <a:srgbClr val="002060"/>
                </a:solidFill>
              </a:rPr>
              <a:t>КУСТАРНИКИ</a:t>
            </a:r>
            <a:br>
              <a:rPr lang="ru-RU" sz="9600" b="1" smtClean="0">
                <a:solidFill>
                  <a:srgbClr val="002060"/>
                </a:solidFill>
              </a:rPr>
            </a:br>
            <a:r>
              <a:rPr lang="ru-RU" sz="9600" b="1" dirty="0" smtClean="0">
                <a:solidFill>
                  <a:srgbClr val="002060"/>
                </a:solidFill>
              </a:rPr>
              <a:t/>
            </a:r>
            <a:br>
              <a:rPr lang="ru-RU" sz="9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Составила: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err="1" smtClean="0">
                <a:solidFill>
                  <a:srgbClr val="002060"/>
                </a:solidFill>
              </a:rPr>
              <a:t>Чижова.С.А</a:t>
            </a:r>
            <a:r>
              <a:rPr lang="ru-RU" sz="3600" b="1" dirty="0" smtClean="0">
                <a:solidFill>
                  <a:srgbClr val="002060"/>
                </a:solidFill>
              </a:rPr>
              <a:t>.,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учитель начальных классов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ГБОУ СОШ </a:t>
            </a:r>
            <a:r>
              <a:rPr lang="ru-RU" sz="3600" b="1" dirty="0" err="1" smtClean="0">
                <a:solidFill>
                  <a:srgbClr val="002060"/>
                </a:solidFill>
              </a:rPr>
              <a:t>п.г.т</a:t>
            </a:r>
            <a:r>
              <a:rPr lang="ru-RU" sz="3600" b="1" dirty="0" smtClean="0">
                <a:solidFill>
                  <a:srgbClr val="002060"/>
                </a:solidFill>
              </a:rPr>
              <a:t>. Осинки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err="1" smtClean="0">
                <a:solidFill>
                  <a:srgbClr val="002060"/>
                </a:solidFill>
              </a:rPr>
              <a:t>Безенчукского</a:t>
            </a:r>
            <a:r>
              <a:rPr lang="ru-RU" sz="3600" b="1" dirty="0" smtClean="0">
                <a:solidFill>
                  <a:srgbClr val="002060"/>
                </a:solidFill>
              </a:rPr>
              <a:t> района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Самарской области 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79296" cy="125272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Черноплодная</a:t>
            </a:r>
            <a:br>
              <a:rPr lang="ru-RU" dirty="0" smtClean="0"/>
            </a:br>
            <a:r>
              <a:rPr lang="ru-RU" dirty="0" smtClean="0"/>
              <a:t>рябина</a:t>
            </a:r>
            <a:endParaRPr lang="ru-RU" dirty="0"/>
          </a:p>
        </p:txBody>
      </p:sp>
      <p:pic>
        <p:nvPicPr>
          <p:cNvPr id="1026" name="Picture 2" descr="C:\Users\User\Desktop\Кустарники\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14242"/>
            <a:ext cx="5760640" cy="697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БУЗИНА</a:t>
            </a:r>
            <a:br>
              <a:rPr lang="ru-RU" dirty="0" smtClean="0"/>
            </a:br>
            <a:r>
              <a:rPr lang="ru-RU" dirty="0" smtClean="0"/>
              <a:t>ЧЁРНАЯ</a:t>
            </a:r>
            <a:endParaRPr lang="ru-RU" dirty="0"/>
          </a:p>
        </p:txBody>
      </p:sp>
      <p:pic>
        <p:nvPicPr>
          <p:cNvPr id="1026" name="Picture 2" descr="C:\Users\User\Desktop\Кустарники\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976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ОБЛЕПИХА</a:t>
            </a:r>
            <a:endParaRPr lang="ru-RU" dirty="0"/>
          </a:p>
        </p:txBody>
      </p:sp>
      <p:pic>
        <p:nvPicPr>
          <p:cNvPr id="1026" name="Picture 2" descr="C:\Users\User\Desktop\Кустарники\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3"/>
            <a:ext cx="5472608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7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07288" cy="1252728"/>
          </a:xfrm>
        </p:spPr>
        <p:txBody>
          <a:bodyPr/>
          <a:lstStyle/>
          <a:p>
            <a:pPr algn="r"/>
            <a:r>
              <a:rPr lang="ru-RU" dirty="0" smtClean="0"/>
              <a:t>БОЯРЫШНИК</a:t>
            </a:r>
            <a:endParaRPr lang="ru-RU" dirty="0"/>
          </a:p>
        </p:txBody>
      </p:sp>
      <p:pic>
        <p:nvPicPr>
          <p:cNvPr id="1026" name="Picture 2" descr="C:\Users\User\Desktop\Кустарники\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-8950"/>
            <a:ext cx="5256584" cy="70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9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БАРБАРИС</a:t>
            </a:r>
            <a:endParaRPr lang="ru-RU" dirty="0"/>
          </a:p>
        </p:txBody>
      </p:sp>
      <p:pic>
        <p:nvPicPr>
          <p:cNvPr id="1026" name="Picture 2" descr="C:\Users\User\Desktop\Кустарники\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9483"/>
            <a:ext cx="5184577" cy="684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52728"/>
          </a:xfrm>
        </p:spPr>
        <p:txBody>
          <a:bodyPr/>
          <a:lstStyle/>
          <a:p>
            <a:pPr algn="r"/>
            <a:r>
              <a:rPr lang="ru-RU" dirty="0" smtClean="0"/>
              <a:t>жимолость</a:t>
            </a:r>
            <a:endParaRPr lang="ru-RU" dirty="0"/>
          </a:p>
        </p:txBody>
      </p:sp>
      <p:pic>
        <p:nvPicPr>
          <p:cNvPr id="1026" name="Picture 2" descr="C:\Users\User\Desktop\Кустарники\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-1635"/>
            <a:ext cx="5904655" cy="685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446449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ДЕКОРАТИВНЫЕ</a:t>
            </a:r>
            <a:br>
              <a:rPr lang="ru-RU" sz="8000" b="1" dirty="0" smtClean="0">
                <a:solidFill>
                  <a:srgbClr val="002060"/>
                </a:solidFill>
              </a:rPr>
            </a:br>
            <a:r>
              <a:rPr lang="ru-RU" sz="8000" b="1" dirty="0" smtClean="0">
                <a:solidFill>
                  <a:srgbClr val="002060"/>
                </a:solidFill>
              </a:rPr>
              <a:t>КУСТАРНИКИ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сирень</a:t>
            </a:r>
            <a:endParaRPr lang="ru-RU" dirty="0"/>
          </a:p>
        </p:txBody>
      </p:sp>
      <p:pic>
        <p:nvPicPr>
          <p:cNvPr id="1026" name="Picture 2" descr="C:\Users\User\Desktop\Кустарники\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-24084"/>
            <a:ext cx="6336704" cy="71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2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АКАЦИЯ</a:t>
            </a:r>
            <a:endParaRPr lang="ru-RU" dirty="0"/>
          </a:p>
        </p:txBody>
      </p:sp>
      <p:pic>
        <p:nvPicPr>
          <p:cNvPr id="1026" name="Picture 2" descr="C:\Users\User\Desktop\Кустарники\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616624" cy="69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ЖАСМИН</a:t>
            </a:r>
            <a:endParaRPr lang="ru-RU" dirty="0"/>
          </a:p>
        </p:txBody>
      </p:sp>
      <p:pic>
        <p:nvPicPr>
          <p:cNvPr id="1026" name="Picture 2" descr="C:\Users\User\Desktop\Кустарники\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571"/>
            <a:ext cx="5688632" cy="695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256584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ПЛОДОВЫЕ</a:t>
            </a:r>
            <a:br>
              <a:rPr lang="ru-RU" sz="9600" b="1" dirty="0" smtClean="0">
                <a:solidFill>
                  <a:srgbClr val="002060"/>
                </a:solidFill>
              </a:rPr>
            </a:br>
            <a:r>
              <a:rPr lang="ru-RU" sz="9600" b="1" dirty="0" smtClean="0">
                <a:solidFill>
                  <a:srgbClr val="002060"/>
                </a:solidFill>
              </a:rPr>
              <a:t>КУСТАРНИКИ</a:t>
            </a:r>
            <a:endParaRPr lang="ru-RU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КРЫЖОВНИК</a:t>
            </a:r>
            <a:endParaRPr lang="ru-RU" dirty="0"/>
          </a:p>
        </p:txBody>
      </p:sp>
      <p:pic>
        <p:nvPicPr>
          <p:cNvPr id="1026" name="Picture 2" descr="C:\Users\User\Desktop\Кустарники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5133"/>
            <a:ext cx="4968553" cy="68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579296" cy="1252728"/>
          </a:xfrm>
        </p:spPr>
        <p:txBody>
          <a:bodyPr/>
          <a:lstStyle/>
          <a:p>
            <a:pPr algn="r"/>
            <a:r>
              <a:rPr lang="ru-RU" dirty="0" smtClean="0"/>
              <a:t>смородина</a:t>
            </a:r>
            <a:endParaRPr lang="ru-RU" dirty="0"/>
          </a:p>
        </p:txBody>
      </p:sp>
      <p:pic>
        <p:nvPicPr>
          <p:cNvPr id="1026" name="Picture 2" descr="C:\Users\User\Desktop\Кустарники\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2399"/>
            <a:ext cx="6048671" cy="701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МАЛИНА</a:t>
            </a:r>
            <a:endParaRPr lang="ru-RU" dirty="0"/>
          </a:p>
        </p:txBody>
      </p:sp>
      <p:pic>
        <p:nvPicPr>
          <p:cNvPr id="1026" name="Picture 2" descr="C:\Users\User\Desktop\Кустарники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688632" cy="685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ЕЖЕВИКА</a:t>
            </a:r>
            <a:endParaRPr lang="ru-RU" dirty="0"/>
          </a:p>
        </p:txBody>
      </p:sp>
      <p:pic>
        <p:nvPicPr>
          <p:cNvPr id="1026" name="Picture 2" descr="C:\Users\User\Desktop\Кустарники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5544617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КАЛИНА</a:t>
            </a:r>
            <a:endParaRPr lang="ru-RU" dirty="0"/>
          </a:p>
        </p:txBody>
      </p:sp>
      <p:pic>
        <p:nvPicPr>
          <p:cNvPr id="1026" name="Picture 2" descr="C:\Users\User\Desktop\Кустарники\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339"/>
            <a:ext cx="5832648" cy="70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0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ШИПОВНИК</a:t>
            </a:r>
            <a:endParaRPr lang="ru-RU" dirty="0"/>
          </a:p>
        </p:txBody>
      </p:sp>
      <p:pic>
        <p:nvPicPr>
          <p:cNvPr id="1026" name="Picture 2" descr="C:\Users\User\Desktop\Кустарники\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13"/>
            <a:ext cx="5436096" cy="69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ИРГА</a:t>
            </a:r>
            <a:endParaRPr lang="ru-RU" dirty="0"/>
          </a:p>
        </p:txBody>
      </p:sp>
      <p:pic>
        <p:nvPicPr>
          <p:cNvPr id="1026" name="Picture 2" descr="C:\Users\User\Desktop\Кустарники\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9484"/>
            <a:ext cx="5904657" cy="68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</TotalTime>
  <Words>19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КУСТАРНИКИ  Составила:  Чижова.С.А., учитель начальных классов  ГБОУ СОШ п.г.т. Осинки Безенчукского района  Самарской области </vt:lpstr>
      <vt:lpstr>ПЛОДОВЫЕ КУСТАРНИКИ</vt:lpstr>
      <vt:lpstr>КРЫЖОВНИК</vt:lpstr>
      <vt:lpstr>смородина</vt:lpstr>
      <vt:lpstr>МАЛИНА</vt:lpstr>
      <vt:lpstr>ЕЖЕВИКА</vt:lpstr>
      <vt:lpstr>КАЛИНА</vt:lpstr>
      <vt:lpstr>ШИПОВНИК</vt:lpstr>
      <vt:lpstr>ИРГА</vt:lpstr>
      <vt:lpstr>Черноплодная рябина</vt:lpstr>
      <vt:lpstr>БУЗИНА ЧЁРНАЯ</vt:lpstr>
      <vt:lpstr>ОБЛЕПИХА</vt:lpstr>
      <vt:lpstr>БОЯРЫШНИК</vt:lpstr>
      <vt:lpstr>БАРБАРИС</vt:lpstr>
      <vt:lpstr>жимолость</vt:lpstr>
      <vt:lpstr>ДЕКОРАТИВНЫЕ КУСТАРНИКИ</vt:lpstr>
      <vt:lpstr>сирень</vt:lpstr>
      <vt:lpstr>АКАЦИЯ</vt:lpstr>
      <vt:lpstr>ЖАСМИН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КУСТАРНИКИ</dc:title>
  <dc:creator>User</dc:creator>
  <cp:lastModifiedBy>User</cp:lastModifiedBy>
  <cp:revision>24</cp:revision>
  <dcterms:created xsi:type="dcterms:W3CDTF">2012-12-17T18:46:12Z</dcterms:created>
  <dcterms:modified xsi:type="dcterms:W3CDTF">2014-08-31T17:36:16Z</dcterms:modified>
</cp:coreProperties>
</file>