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Лекарственные  растения  России</a:t>
            </a:r>
            <a:r>
              <a:rPr lang="ru-RU" sz="9600" b="1" dirty="0" smtClean="0">
                <a:solidFill>
                  <a:srgbClr val="002060"/>
                </a:solidFill>
              </a:rPr>
              <a:t/>
            </a:r>
            <a:br>
              <a:rPr lang="ru-RU" sz="9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Составила: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Чижова.С.А</a:t>
            </a:r>
            <a:r>
              <a:rPr lang="ru-RU" sz="3600" b="1" dirty="0" smtClean="0">
                <a:solidFill>
                  <a:srgbClr val="002060"/>
                </a:solidFill>
              </a:rPr>
              <a:t>.,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учитель начальных классов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ГБОУ СОШ </a:t>
            </a:r>
            <a:r>
              <a:rPr lang="ru-RU" sz="3600" b="1" dirty="0" err="1" smtClean="0">
                <a:solidFill>
                  <a:srgbClr val="002060"/>
                </a:solidFill>
              </a:rPr>
              <a:t>п.г.т</a:t>
            </a:r>
            <a:r>
              <a:rPr lang="ru-RU" sz="3600" b="1" dirty="0" smtClean="0">
                <a:solidFill>
                  <a:srgbClr val="002060"/>
                </a:solidFill>
              </a:rPr>
              <a:t>. Осинки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Безенчукского</a:t>
            </a:r>
            <a:r>
              <a:rPr lang="ru-RU" sz="3600" b="1" dirty="0" smtClean="0">
                <a:solidFill>
                  <a:srgbClr val="002060"/>
                </a:solidFill>
              </a:rPr>
              <a:t> района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Самарской области 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/>
              <a:t>Череда  трёхраздельная</a:t>
            </a:r>
            <a:endParaRPr lang="ru-RU" dirty="0"/>
          </a:p>
        </p:txBody>
      </p:sp>
      <p:pic>
        <p:nvPicPr>
          <p:cNvPr id="1026" name="Picture 2" descr="C:\Users\User\Desktop\Картинки Лекар раст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1125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4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64997"/>
          </a:xfrm>
        </p:spPr>
        <p:txBody>
          <a:bodyPr/>
          <a:lstStyle/>
          <a:p>
            <a:r>
              <a:rPr lang="ru-RU" dirty="0" smtClean="0"/>
              <a:t>Тысячелистник  обыкновенный</a:t>
            </a:r>
            <a:endParaRPr lang="ru-RU" dirty="0"/>
          </a:p>
        </p:txBody>
      </p:sp>
      <p:pic>
        <p:nvPicPr>
          <p:cNvPr id="1026" name="Picture 2" descr="C:\Users\User\Desktop\Картинки Лекар раст\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75252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4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Картинки Лекар раст\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3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Брусника</a:t>
            </a:r>
            <a:br>
              <a:rPr lang="ru-RU" dirty="0" smtClean="0"/>
            </a:br>
            <a:r>
              <a:rPr lang="ru-RU" dirty="0" smtClean="0"/>
              <a:t>Толокнянка</a:t>
            </a:r>
            <a:endParaRPr lang="ru-RU" dirty="0"/>
          </a:p>
        </p:txBody>
      </p:sp>
      <p:pic>
        <p:nvPicPr>
          <p:cNvPr id="1026" name="Picture 2" descr="C:\Users\User\Desktop\Картинки Лекар раст\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9268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3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Черника</a:t>
            </a:r>
            <a:br>
              <a:rPr lang="ru-RU" dirty="0" smtClean="0"/>
            </a:br>
            <a:r>
              <a:rPr lang="ru-RU" dirty="0" smtClean="0"/>
              <a:t>Голубика</a:t>
            </a:r>
            <a:endParaRPr lang="ru-RU" dirty="0"/>
          </a:p>
        </p:txBody>
      </p:sp>
      <p:pic>
        <p:nvPicPr>
          <p:cNvPr id="1026" name="Picture 2" descr="C:\Users\User\Desktop\Картинки Лекар раст\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25658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2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Земляника  лесная</a:t>
            </a:r>
            <a:br>
              <a:rPr lang="ru-RU" dirty="0" smtClean="0"/>
            </a:br>
            <a:r>
              <a:rPr lang="ru-RU" dirty="0" smtClean="0"/>
              <a:t>Клубника</a:t>
            </a:r>
            <a:endParaRPr lang="ru-RU" dirty="0"/>
          </a:p>
        </p:txBody>
      </p:sp>
      <p:pic>
        <p:nvPicPr>
          <p:cNvPr id="1026" name="Picture 2" descr="C:\Users\User\Desktop\Картинки Лекар раст\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486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4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артинки Лекар раст\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5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4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/>
              <a:t>Шиповник</a:t>
            </a:r>
            <a:endParaRPr lang="ru-RU" dirty="0"/>
          </a:p>
        </p:txBody>
      </p:sp>
      <p:pic>
        <p:nvPicPr>
          <p:cNvPr id="1026" name="Picture 2" descr="C:\Users\User\Desktop\Картинки Лекар раст\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40871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0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Лапчатка  прямостоячая</a:t>
            </a:r>
            <a:br>
              <a:rPr lang="ru-RU" dirty="0" smtClean="0"/>
            </a:br>
            <a:r>
              <a:rPr lang="ru-RU" dirty="0" smtClean="0"/>
              <a:t>Калган</a:t>
            </a:r>
            <a:endParaRPr lang="ru-RU" dirty="0"/>
          </a:p>
        </p:txBody>
      </p:sp>
      <p:pic>
        <p:nvPicPr>
          <p:cNvPr id="1026" name="Picture 2" descr="C:\Users\User\Desktop\Картинки Лекар раст\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9766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58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/>
              <a:t>Солодка</a:t>
            </a:r>
            <a:endParaRPr lang="ru-RU" dirty="0"/>
          </a:p>
        </p:txBody>
      </p:sp>
      <p:pic>
        <p:nvPicPr>
          <p:cNvPr id="1026" name="Picture 2" descr="C:\Users\User\Desktop\Картинки Лекар раст\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dirty="0" smtClean="0"/>
              <a:t>Зверобой  продырявленный</a:t>
            </a:r>
            <a:endParaRPr lang="ru-RU" dirty="0"/>
          </a:p>
        </p:txBody>
      </p:sp>
      <p:pic>
        <p:nvPicPr>
          <p:cNvPr id="1026" name="Picture 2" descr="C:\Users\User\Desktop\Картинки Лекар раст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7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Пион  уклоняющийся</a:t>
            </a:r>
            <a:br>
              <a:rPr lang="ru-RU" dirty="0" smtClean="0"/>
            </a:br>
            <a:r>
              <a:rPr lang="ru-RU" dirty="0" smtClean="0"/>
              <a:t>Марьин  корень</a:t>
            </a:r>
            <a:endParaRPr lang="ru-RU" dirty="0"/>
          </a:p>
        </p:txBody>
      </p:sp>
      <p:pic>
        <p:nvPicPr>
          <p:cNvPr id="1026" name="Picture 2" descr="C:\Users\User\Desktop\Картинки Лекар раст\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19268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7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Фиалка  полевая</a:t>
            </a:r>
            <a:br>
              <a:rPr lang="ru-RU" dirty="0" smtClean="0"/>
            </a:br>
            <a:r>
              <a:rPr lang="ru-RU" dirty="0"/>
              <a:t>Ф</a:t>
            </a:r>
            <a:r>
              <a:rPr lang="ru-RU" dirty="0" smtClean="0"/>
              <a:t>иалка  трёхцветная</a:t>
            </a:r>
            <a:endParaRPr lang="ru-RU" dirty="0"/>
          </a:p>
        </p:txBody>
      </p:sp>
      <p:pic>
        <p:nvPicPr>
          <p:cNvPr id="1026" name="Picture 2" descr="C:\Users\User\Desktop\Картинки Лекар раст\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0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/>
              <a:t>Валериана  лекарственная</a:t>
            </a:r>
            <a:endParaRPr lang="ru-RU" dirty="0"/>
          </a:p>
        </p:txBody>
      </p:sp>
      <p:pic>
        <p:nvPicPr>
          <p:cNvPr id="1026" name="Picture 2" descr="C:\Users\User\Desktop\Картинки Лекар раст\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680519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6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dirty="0" smtClean="0"/>
              <a:t>Ландыш  майский</a:t>
            </a:r>
            <a:endParaRPr lang="ru-RU" dirty="0"/>
          </a:p>
        </p:txBody>
      </p:sp>
      <p:pic>
        <p:nvPicPr>
          <p:cNvPr id="1026" name="Picture 2" descr="C:\Users\User\Desktop\Картинки Лекар раст\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924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Картинки Лекар раст\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45632" y="1939144"/>
            <a:ext cx="54452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7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dirty="0" smtClean="0"/>
              <a:t>Чистотел  большой</a:t>
            </a:r>
            <a:endParaRPr lang="ru-RU" dirty="0"/>
          </a:p>
        </p:txBody>
      </p:sp>
      <p:pic>
        <p:nvPicPr>
          <p:cNvPr id="1026" name="Picture 2" descr="C:\Users\User\Desktop\Картинки Лекар раст\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11256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0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Мята</a:t>
            </a:r>
            <a:endParaRPr lang="ru-RU" dirty="0"/>
          </a:p>
        </p:txBody>
      </p:sp>
      <p:pic>
        <p:nvPicPr>
          <p:cNvPr id="1026" name="Picture 2" descr="C:\Users\User\Desktop\Картинки Лекар раст\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7606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7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Душица</a:t>
            </a:r>
            <a:endParaRPr lang="ru-RU" dirty="0"/>
          </a:p>
        </p:txBody>
      </p:sp>
      <p:pic>
        <p:nvPicPr>
          <p:cNvPr id="1026" name="Picture 2" descr="C:\Users\User\Desktop\Картинки Лекар раст\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96855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0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Ромашка  аптечная</a:t>
            </a:r>
            <a:endParaRPr lang="ru-RU" dirty="0"/>
          </a:p>
        </p:txBody>
      </p:sp>
      <p:pic>
        <p:nvPicPr>
          <p:cNvPr id="1026" name="Picture 2" descr="C:\Users\User\Desktop\Картинки Лекар раст\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824535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89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31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Лекарственные  растения  России Составила:  Чижова.С.А., учитель начальных классов  ГБОУ СОШ п.г.т. Осинки Безенчукского района  Самарской области </vt:lpstr>
      <vt:lpstr>Зверобой  продырявленный</vt:lpstr>
      <vt:lpstr>Фиалка  полевая Фиалка  трёхцветная</vt:lpstr>
      <vt:lpstr>Валериана  лекарственная</vt:lpstr>
      <vt:lpstr>Ландыш  майский</vt:lpstr>
      <vt:lpstr>Чистотел  большой</vt:lpstr>
      <vt:lpstr>Мята</vt:lpstr>
      <vt:lpstr>Душица</vt:lpstr>
      <vt:lpstr>Ромашка  аптечная</vt:lpstr>
      <vt:lpstr>Череда  трёхраздельная</vt:lpstr>
      <vt:lpstr>Тысячелистник  обыкновенный</vt:lpstr>
      <vt:lpstr>Презентация PowerPoint</vt:lpstr>
      <vt:lpstr>Брусника Толокнянка</vt:lpstr>
      <vt:lpstr>Черника Голубика</vt:lpstr>
      <vt:lpstr>Земляника  лесная Клубника</vt:lpstr>
      <vt:lpstr>Презентация PowerPoint</vt:lpstr>
      <vt:lpstr>Шиповник</vt:lpstr>
      <vt:lpstr>Лапчатка  прямостоячая Калган</vt:lpstr>
      <vt:lpstr>Солодка</vt:lpstr>
      <vt:lpstr>Пион  уклоняющийся Марьин  корень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  России</dc:title>
  <dc:creator>User</dc:creator>
  <cp:lastModifiedBy>User</cp:lastModifiedBy>
  <cp:revision>35</cp:revision>
  <dcterms:created xsi:type="dcterms:W3CDTF">2012-12-12T16:31:49Z</dcterms:created>
  <dcterms:modified xsi:type="dcterms:W3CDTF">2014-08-31T17:38:42Z</dcterms:modified>
</cp:coreProperties>
</file>