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73;&#1072;&#1073;&#1086;&#1095;&#1082;&#1080;%20&#1079;&#1072;&#1085;&#1103;&#1090;&#1080;&#1077;\&#1056;&#1077;&#1083;&#1072;&#1082;&#1089;&#1072;&#1094;&#1080;&#1103;%20-%20&#1055;&#1090;&#1080;&#1094;&#1099;,%20&#1057;&#1074;&#1077;&#1088;&#1095;&#1082;&#1080;%20(&#1047;&#1074;&#1091;&#1082;&#1080;%20&#1055;&#1088;&#1080;&#1088;&#1086;&#1076;&#1099;)%20%5b&#1089;%20&#1089;&#1072;&#1081;&#1090;&#1072;%20www.ololo.fm%5d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1.jpeg"/><Relationship Id="rId7" Type="http://schemas.openxmlformats.org/officeDocument/2006/relationships/image" Target="../media/image2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9.jpeg"/><Relationship Id="rId9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3573016"/>
            <a:ext cx="6048672" cy="122413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Занятие факультативного курса </a:t>
            </a:r>
            <a:br>
              <a:rPr lang="ru-RU" sz="3200" dirty="0" smtClean="0"/>
            </a:br>
            <a:r>
              <a:rPr lang="ru-RU" sz="3200" dirty="0" smtClean="0"/>
              <a:t>«Зеленый мир»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797152"/>
            <a:ext cx="5976664" cy="172819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Автор: </a:t>
            </a:r>
            <a:r>
              <a:rPr lang="ru-RU" dirty="0" err="1" smtClean="0">
                <a:solidFill>
                  <a:schemeClr val="tx1"/>
                </a:solidFill>
              </a:rPr>
              <a:t>Шеремет</a:t>
            </a:r>
            <a:r>
              <a:rPr lang="ru-RU" dirty="0" smtClean="0">
                <a:solidFill>
                  <a:schemeClr val="tx1"/>
                </a:solidFill>
              </a:rPr>
              <a:t>  Марина Васильевна, МБОУ СОШ №5,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г. Тайшет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4386" y="548680"/>
            <a:ext cx="7875234" cy="92333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Бабочки – чудо природы.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5" name="Рисунок 4" descr="Рисунок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430659">
            <a:off x="529186" y="2076275"/>
            <a:ext cx="1222066" cy="1340179"/>
          </a:xfrm>
          <a:prstGeom prst="rect">
            <a:avLst/>
          </a:prstGeom>
        </p:spPr>
      </p:pic>
      <p:pic>
        <p:nvPicPr>
          <p:cNvPr id="6" name="Рисунок 5" descr="Рисунок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001695">
            <a:off x="7280587" y="1530028"/>
            <a:ext cx="1525445" cy="1672880"/>
          </a:xfrm>
          <a:prstGeom prst="rect">
            <a:avLst/>
          </a:prstGeom>
        </p:spPr>
      </p:pic>
      <p:pic>
        <p:nvPicPr>
          <p:cNvPr id="7" name="Рисунок 6" descr="Рисунок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160736">
            <a:off x="2198324" y="1606335"/>
            <a:ext cx="1857470" cy="2036995"/>
          </a:xfrm>
          <a:prstGeom prst="rect">
            <a:avLst/>
          </a:prstGeom>
        </p:spPr>
      </p:pic>
      <p:pic>
        <p:nvPicPr>
          <p:cNvPr id="8" name="Рисунок 7" descr="Рисунок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633582">
            <a:off x="768960" y="4396153"/>
            <a:ext cx="1812520" cy="1858162"/>
          </a:xfrm>
          <a:prstGeom prst="rect">
            <a:avLst/>
          </a:prstGeom>
        </p:spPr>
      </p:pic>
      <p:pic>
        <p:nvPicPr>
          <p:cNvPr id="9" name="Рисунок 8" descr="Рисунок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556792"/>
            <a:ext cx="1800200" cy="1974191"/>
          </a:xfrm>
          <a:prstGeom prst="rect">
            <a:avLst/>
          </a:prstGeom>
        </p:spPr>
      </p:pic>
      <p:pic>
        <p:nvPicPr>
          <p:cNvPr id="10" name="Рисунок 9" descr="Рисунок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4221088"/>
            <a:ext cx="773013" cy="8477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28028" cy="37861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Рисунок 2" descr="б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1" y="2675107"/>
            <a:ext cx="4572000" cy="41828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б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004039"/>
            <a:ext cx="4455350" cy="28539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76056" y="764704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Рекордсмены среди бабочек.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рыло 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542" y="0"/>
            <a:ext cx="8388915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ыло мотыль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559800" cy="64294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Podmikroskop.ru</a:t>
            </a:r>
          </a:p>
          <a:p>
            <a:r>
              <a:rPr lang="ru-RU" dirty="0" smtClean="0"/>
              <a:t>Фотографии из интернета</a:t>
            </a:r>
          </a:p>
          <a:p>
            <a:r>
              <a:rPr lang="ru-RU" dirty="0" smtClean="0"/>
              <a:t>Плешаков «</a:t>
            </a:r>
            <a:r>
              <a:rPr lang="ru-RU" dirty="0" smtClean="0"/>
              <a:t>Атлас»</a:t>
            </a:r>
            <a:endParaRPr lang="ru-RU" dirty="0" smtClean="0"/>
          </a:p>
          <a:p>
            <a:r>
              <a:rPr lang="ru-RU" dirty="0" smtClean="0"/>
              <a:t>Плешаков «Зеленые страницы»</a:t>
            </a:r>
          </a:p>
          <a:p>
            <a:r>
              <a:rPr lang="ru-RU" dirty="0" smtClean="0"/>
              <a:t>«Азбука природы» энциклопедическое издание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уг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285728"/>
            <a:ext cx="8715435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елаксация - Птицы, Сверчки (Звуки Природы)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60432" y="4766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768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семен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43570" cy="45719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Содержимое 5" descr="яйцо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688600" y="2771716"/>
            <a:ext cx="5455400" cy="40862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214422"/>
            <a:ext cx="77153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Чудеса вокруг </a:t>
            </a:r>
          </a:p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нас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луг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9"/>
            <a:ext cx="8507819" cy="64087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800596"/>
          </a:xfrm>
        </p:spPr>
        <p:txBody>
          <a:bodyPr>
            <a:noAutofit/>
          </a:bodyPr>
          <a:lstStyle/>
          <a:p>
            <a:r>
              <a:rPr lang="ru-RU" sz="6000" dirty="0" smtClean="0"/>
              <a:t>Чуть выбравшись из кокона,</a:t>
            </a:r>
            <a:br>
              <a:rPr lang="ru-RU" sz="6000" dirty="0" smtClean="0"/>
            </a:br>
            <a:r>
              <a:rPr lang="ru-RU" sz="6000" dirty="0" smtClean="0"/>
              <a:t>Она вдруг превращается</a:t>
            </a:r>
            <a:br>
              <a:rPr lang="ru-RU" sz="6000" dirty="0" smtClean="0"/>
            </a:br>
            <a:r>
              <a:rPr lang="ru-RU" sz="6000" dirty="0" smtClean="0"/>
              <a:t>Из гусеницы в куколку, </a:t>
            </a:r>
            <a:br>
              <a:rPr lang="ru-RU" sz="6000" dirty="0" smtClean="0"/>
            </a:br>
            <a:r>
              <a:rPr lang="ru-RU" sz="6000" dirty="0" smtClean="0"/>
              <a:t>Из куколки в красавицу.</a:t>
            </a:r>
            <a:endParaRPr lang="ru-RU" sz="6000" dirty="0"/>
          </a:p>
        </p:txBody>
      </p:sp>
      <p:pic>
        <p:nvPicPr>
          <p:cNvPr id="4" name="Рисунок 3" descr="Рисунок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430659">
            <a:off x="1753322" y="5286371"/>
            <a:ext cx="1222066" cy="1340179"/>
          </a:xfrm>
          <a:prstGeom prst="rect">
            <a:avLst/>
          </a:prstGeom>
        </p:spPr>
      </p:pic>
      <p:pic>
        <p:nvPicPr>
          <p:cNvPr id="5" name="Рисунок 4" descr="Рисунок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262733">
            <a:off x="5065689" y="5286372"/>
            <a:ext cx="1222066" cy="1340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яйцо бабочки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2844" y="3571876"/>
            <a:ext cx="3786214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Рисунок 2" descr="гусениц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289"/>
            <a:ext cx="3857652" cy="28895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бабоч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3714752"/>
            <a:ext cx="3957648" cy="29912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кукол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8" y="285728"/>
            <a:ext cx="3900497" cy="27610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ус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2457450" cy="1857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Рисунок 2" descr="гус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285728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гус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285728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гус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4786322"/>
            <a:ext cx="2628900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гус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34" y="2357430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гус 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72198" y="2571744"/>
            <a:ext cx="2524125" cy="1809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гус 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86512" y="4500570"/>
            <a:ext cx="2190750" cy="20859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 descr="гус 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143240" y="4786322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Рисунок 10" descr="гус 9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786050" y="2357430"/>
            <a:ext cx="3095625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б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926656" cy="20716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Рисунок 2" descr="баб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214290"/>
            <a:ext cx="3105235" cy="19288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бабоч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3011" y="0"/>
            <a:ext cx="2740989" cy="20716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баб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214554"/>
            <a:ext cx="3051949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баб 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4717642"/>
            <a:ext cx="2857488" cy="21403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баб 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29323" y="2297440"/>
            <a:ext cx="3214678" cy="24079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баб 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43240" y="4929198"/>
            <a:ext cx="2609850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 descr="баб 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95216" y="4829173"/>
            <a:ext cx="3048784" cy="20288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Рисунок 10" descr="баб 8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5400000">
            <a:off x="3133721" y="2438387"/>
            <a:ext cx="2609850" cy="20193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57</Words>
  <Application>Microsoft Office PowerPoint</Application>
  <PresentationFormat>Экран (4:3)</PresentationFormat>
  <Paragraphs>14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Занятие факультативного курса  «Зеленый мир»</vt:lpstr>
      <vt:lpstr>Слайд 2</vt:lpstr>
      <vt:lpstr>Слайд 3</vt:lpstr>
      <vt:lpstr>Слайд 4</vt:lpstr>
      <vt:lpstr>Слайд 5</vt:lpstr>
      <vt:lpstr>Чуть выбравшись из кокона, Она вдруг превращается Из гусеницы в куколку,  Из куколки в красавицу.</vt:lpstr>
      <vt:lpstr>Слайд 7</vt:lpstr>
      <vt:lpstr>Слайд 8</vt:lpstr>
      <vt:lpstr>Слайд 9</vt:lpstr>
      <vt:lpstr>Слайд 10</vt:lpstr>
      <vt:lpstr>Слайд 11</vt:lpstr>
      <vt:lpstr>Слайд 12</vt:lpstr>
      <vt:lpstr>Использованные ресурсы.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23</cp:revision>
  <dcterms:created xsi:type="dcterms:W3CDTF">2013-04-17T08:49:43Z</dcterms:created>
  <dcterms:modified xsi:type="dcterms:W3CDTF">2014-08-29T07:35:43Z</dcterms:modified>
</cp:coreProperties>
</file>