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9" r:id="rId2"/>
  </p:sldMasterIdLst>
  <p:sldIdLst>
    <p:sldId id="302" r:id="rId3"/>
    <p:sldId id="258" r:id="rId4"/>
    <p:sldId id="281" r:id="rId5"/>
    <p:sldId id="298" r:id="rId6"/>
    <p:sldId id="266" r:id="rId7"/>
    <p:sldId id="303" r:id="rId8"/>
    <p:sldId id="272" r:id="rId9"/>
    <p:sldId id="304" r:id="rId10"/>
    <p:sldId id="30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85CA3A"/>
    <a:srgbClr val="0099CC"/>
    <a:srgbClr val="669900"/>
    <a:srgbClr val="800000"/>
    <a:srgbClr val="33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0" autoAdjust="0"/>
  </p:normalViewPr>
  <p:slideViewPr>
    <p:cSldViewPr>
      <p:cViewPr>
        <p:scale>
          <a:sx n="75" d="100"/>
          <a:sy n="75" d="100"/>
        </p:scale>
        <p:origin x="-1020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2D773-1A7A-4144-A358-A2AE34871034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1A8B7-DFEC-40C7-9B17-A262B382C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27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8928818-CFC5-4E21-AC8D-9270B218B1F4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40FC45A-D345-47E1-9DB5-A33A6C72D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650643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26430D7-BA04-4EEC-B308-886EC77CF1E9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348C4F8-E155-4225-8D01-027801E46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369654"/>
      </p:ext>
    </p:extLst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13852FB-C214-4099-9E99-C5F96D2922DC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93C7067-3BCA-49C8-989E-E4999ACC7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384513"/>
      </p:ext>
    </p:extLst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C1AEBA6-A2E3-4374-820D-6F96B9AC5F11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575EFF7-16EF-4778-B69E-CB0ED09DB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246780"/>
      </p:ext>
    </p:extLst>
  </p:cSld>
  <p:clrMapOvr>
    <a:masterClrMapping/>
  </p:clrMapOvr>
  <p:transition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545BFE6-38E3-4FA9-A334-E86C101D27C3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9A4EAB3-F70F-46B6-A47A-0001F7625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208032"/>
      </p:ext>
    </p:extLst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EF75099-0FF4-4290-9E32-ACFA96C451A3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2DA39A3-88F4-48FB-8D93-8A0E0B3B6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52081"/>
      </p:ext>
    </p:extLst>
  </p:cSld>
  <p:clrMapOvr>
    <a:masterClrMapping/>
  </p:clrMapOvr>
  <p:transition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55F1E00-DB88-4FFB-A390-C043497B33DA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99E98FE-17B8-43F8-971E-601C2A944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61821"/>
      </p:ext>
    </p:extLst>
  </p:cSld>
  <p:clrMapOvr>
    <a:masterClrMapping/>
  </p:clrMapOvr>
  <p:transition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31B2009-91E0-4455-BB29-C310669260DA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4D408BB-4178-40EB-BEF7-58F8E596C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19362"/>
      </p:ext>
    </p:extLst>
  </p:cSld>
  <p:clrMapOvr>
    <a:masterClrMapping/>
  </p:clrMapOvr>
  <p:transition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60F3F72-BD53-47D2-AF6D-82DEABA5D7E2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127E12E-FA38-41BE-9468-5D932AF31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60196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9B5D0-F5EA-48DC-ABDC-5BAE7D3BB281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A5251-9AC5-464B-A156-A167E45E3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5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28625" y="274638"/>
            <a:ext cx="82581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5B686-A105-4088-A11B-384DC1F958ED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E260E-37E1-48F2-9861-98DA8488A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4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D504C-4A5D-4F31-8504-9AC4F61659EC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A4D49-6D7B-4131-AB3F-535079342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81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28625" y="274638"/>
            <a:ext cx="8258175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BC57C-9C57-46B8-BB46-ECCA9756BE03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DB557-599A-46B4-A7E4-05373BBD9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20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82581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749-15C3-4B5F-B3B3-456B7264F0B6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EB2EC-CAEE-4377-A152-12684B6F6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9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82581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71F56-B83D-4873-AAC8-DEE8E7EF0A32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EEF3D-1309-4342-8BD4-E24EED6A6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05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84C9457-FBD3-45A9-A66D-5774D29C6564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2E8056D-592D-4C50-BD34-FC8E44D13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258933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1A99975-8C67-473F-8F9E-6DFD119E31DC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B6CEAC2-8C6F-4CAF-92EF-A577C9961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47059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58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FBE3A4-D8D2-40DA-BAFA-2799D7E35372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369529-8EC1-4F00-BBE4-9D40343F8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3" r:id="rId2"/>
    <p:sldLayoutId id="2147483802" r:id="rId3"/>
    <p:sldLayoutId id="2147483801" r:id="rId4"/>
    <p:sldLayoutId id="2147483800" r:id="rId5"/>
    <p:sldLayoutId id="2147483799" r:id="rId6"/>
    <p:sldLayoutId id="2147483798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159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2159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215968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215968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215968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2159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424456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fld id="{9425B3BA-C2CA-424E-B692-E83F4653D4F8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424456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424456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fld id="{CADB5FFE-F82E-4354-AB13-D33A0E17A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C4652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9;&#1095;&#1080;&#1090;&#1077;&#1083;&#1100;%20&#1075;&#1086;&#1076;&#1072;%202013%20&#1088;&#1091;&#1076;&#1077;&#1074;&#1080;&#1094;&#1082;&#1072;&#1103;\podl_i_skaz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9;&#1095;&#1080;&#1090;&#1077;&#1083;&#1100;%20&#1075;&#1086;&#1076;&#1072;%202013%20&#1088;&#1091;&#1076;&#1077;&#1074;&#1080;&#1094;&#1082;&#1072;&#1103;\&#1055;&#1077;&#1089;&#1085;&#1103;%20&#1086;&#1083;&#1080;&#1084;&#1087;.mp3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бщие документы\КАРТИНКИ\ЦВЕТЫ И БАБОЧКИ\1 (3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380695" flipH="1">
            <a:off x="6173788" y="3681412"/>
            <a:ext cx="3086100" cy="307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6715125" cy="629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inter_00232"/>
          <p:cNvPicPr>
            <a:picLocks noChangeAspect="1" noChangeArrowheads="1"/>
          </p:cNvPicPr>
          <p:nvPr/>
        </p:nvPicPr>
        <p:blipFill>
          <a:blip r:embed="rId3" cstate="email">
            <a:lum bright="52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7773987" cy="5749925"/>
          </a:xfrm>
          <a:prstGeom prst="rect">
            <a:avLst/>
          </a:prstGeom>
          <a:noFill/>
          <a:ln w="76200" cap="rnd" cmpd="tri">
            <a:pattFill prst="pct30">
              <a:fgClr>
                <a:schemeClr val="bg1"/>
              </a:fgClr>
              <a:bgClr>
                <a:srgbClr val="33CC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4"/>
          <p:cNvSpPr>
            <a:spLocks noGrp="1"/>
          </p:cNvSpPr>
          <p:nvPr>
            <p:ph type="subTitle" idx="1"/>
          </p:nvPr>
        </p:nvSpPr>
        <p:spPr>
          <a:xfrm>
            <a:off x="1476375" y="4462463"/>
            <a:ext cx="6400800" cy="1414462"/>
          </a:xfrm>
        </p:spPr>
        <p:txBody>
          <a:bodyPr/>
          <a:lstStyle/>
          <a:p>
            <a:pPr eaLnBrk="1" hangingPunct="1"/>
            <a:endParaRPr lang="ru-RU" smtClean="0">
              <a:solidFill>
                <a:srgbClr val="0099CC"/>
              </a:solidFill>
              <a:latin typeface="Comic Sans MS" pitchFamily="66" charset="0"/>
            </a:endParaRPr>
          </a:p>
        </p:txBody>
      </p:sp>
      <p:pic>
        <p:nvPicPr>
          <p:cNvPr id="16388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038" y="196850"/>
            <a:ext cx="8791575" cy="646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173038" y="476250"/>
            <a:ext cx="1728787" cy="1584325"/>
          </a:xfrm>
          <a:prstGeom prst="wedgeEllipseCallout">
            <a:avLst>
              <a:gd name="adj1" fmla="val 47510"/>
              <a:gd name="adj2" fmla="val 7612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54" name="Rectangle 3"/>
          <p:cNvSpPr>
            <a:spLocks noGrp="1"/>
          </p:cNvSpPr>
          <p:nvPr>
            <p:ph type="ctrTitle"/>
          </p:nvPr>
        </p:nvSpPr>
        <p:spPr>
          <a:xfrm>
            <a:off x="468313" y="4772025"/>
            <a:ext cx="7772400" cy="1614488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chemeClr val="bg1"/>
                </a:solidFill>
                <a:latin typeface="Comic Sans MS" pitchFamily="66" charset="0"/>
              </a:rPr>
              <a:t>Рассудите спор друзей</a:t>
            </a:r>
          </a:p>
        </p:txBody>
      </p:sp>
      <p:pic>
        <p:nvPicPr>
          <p:cNvPr id="16395" name="podl_i_skaz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05" fill="hold"/>
                                        <p:tgtEl>
                                          <p:spTgt spid="163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7905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3405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5"/>
                </p:tgtEl>
              </p:cMediaNode>
            </p:audio>
          </p:childTnLst>
        </p:cTn>
      </p:par>
    </p:tnLst>
    <p:bldLst>
      <p:bldP spid="3" grpId="0" animBg="1"/>
      <p:bldP spid="20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/>
          </p:cNvSpPr>
          <p:nvPr>
            <p:ph type="body" idx="1"/>
          </p:nvPr>
        </p:nvSpPr>
        <p:spPr>
          <a:xfrm>
            <a:off x="457200" y="2846388"/>
            <a:ext cx="8229600" cy="2095500"/>
          </a:xfrm>
        </p:spPr>
        <p:txBody>
          <a:bodyPr/>
          <a:lstStyle/>
          <a:p>
            <a:pPr lvl="4" eaLnBrk="1" hangingPunct="1">
              <a:buFont typeface="Arial" pitchFamily="34" charset="0"/>
              <a:buNone/>
            </a:pPr>
            <a:endParaRPr lang="ru-RU" sz="2800" b="1" i="1" smtClean="0">
              <a:solidFill>
                <a:srgbClr val="4A452A"/>
              </a:solidFill>
              <a:latin typeface="Bookman Old Style" pitchFamily="18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88913"/>
            <a:ext cx="63373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58175" cy="1071563"/>
          </a:xfrm>
        </p:spPr>
        <p:txBody>
          <a:bodyPr/>
          <a:lstStyle/>
          <a:p>
            <a:r>
              <a:rPr lang="ru-RU" sz="8800" b="1" smtClean="0">
                <a:solidFill>
                  <a:srgbClr val="C00000"/>
                </a:solidFill>
              </a:rPr>
              <a:t>_</a:t>
            </a:r>
            <a:r>
              <a:rPr lang="ru-RU" sz="8800" b="1" smtClean="0"/>
              <a:t>л</a:t>
            </a:r>
            <a:r>
              <a:rPr lang="ru-RU" sz="8800" b="1" smtClean="0">
                <a:solidFill>
                  <a:srgbClr val="C00000"/>
                </a:solidFill>
              </a:rPr>
              <a:t>_</a:t>
            </a:r>
            <a:r>
              <a:rPr lang="ru-RU" sz="8800" b="1" smtClean="0"/>
              <a:t>мп</a:t>
            </a:r>
            <a:r>
              <a:rPr lang="ru-RU" sz="8800" b="1" smtClean="0">
                <a:solidFill>
                  <a:srgbClr val="C00000"/>
                </a:solidFill>
              </a:rPr>
              <a:t>_</a:t>
            </a:r>
            <a:r>
              <a:rPr lang="ru-RU" sz="8800" b="1" smtClean="0"/>
              <a:t>ада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ru-RU" sz="7200" smtClean="0"/>
              <a:t>олимп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7200" smtClean="0"/>
              <a:t>олимпийский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6072188" y="428625"/>
            <a:ext cx="215900" cy="36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4500563" y="1700213"/>
            <a:ext cx="215900" cy="2889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716463" y="2852738"/>
            <a:ext cx="142875" cy="431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66825" y="58738"/>
            <a:ext cx="1223963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150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86075" y="398463"/>
            <a:ext cx="5762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880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72038" y="398463"/>
            <a:ext cx="7937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8800">
                <a:solidFill>
                  <a:srgbClr val="FF0000"/>
                </a:solidFill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1166813"/>
            <a:ext cx="7920038" cy="3508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Хоккеисты тренируются                             выступление</a:t>
            </a:r>
          </a:p>
          <a:p>
            <a:pP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играют </a:t>
            </a:r>
          </a:p>
          <a:p>
            <a:pPr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Известный  фигурист  готовит                     в спуске                                                                                </a:t>
            </a:r>
          </a:p>
          <a:p>
            <a:pPr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Лыжники  и сноубордисты</a:t>
            </a:r>
          </a:p>
          <a:p>
            <a:pP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соревнуются                                                       на льду</a:t>
            </a:r>
          </a:p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6238" y="4948238"/>
            <a:ext cx="15367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4918075"/>
            <a:ext cx="13970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4768850"/>
            <a:ext cx="1506538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4067175" y="1484313"/>
            <a:ext cx="2535238" cy="28225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4787900" y="1484313"/>
            <a:ext cx="1512888" cy="1273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427538" y="2757488"/>
            <a:ext cx="2052637" cy="1052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857250"/>
            <a:ext cx="8820150" cy="5429250"/>
          </a:xfrm>
        </p:spPr>
        <p:txBody>
          <a:bodyPr/>
          <a:lstStyle/>
          <a:p>
            <a:pPr algn="l"/>
            <a:r>
              <a:rPr lang="ru-RU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Хоккеисты тренируются и играют на льду.</a:t>
            </a:r>
          </a:p>
          <a:p>
            <a:pPr algn="l"/>
            <a:endParaRPr lang="ru-RU" sz="4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Известный фигурист готовит  выступление.</a:t>
            </a:r>
          </a:p>
          <a:p>
            <a:pPr algn="l"/>
            <a:endParaRPr lang="ru-RU" sz="4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Лыжники и сноубордисты соревнуются в спуске . </a:t>
            </a:r>
          </a:p>
          <a:p>
            <a:pPr algn="l"/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288" y="1484313"/>
            <a:ext cx="25209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203575" y="1484313"/>
            <a:ext cx="28082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03575" y="1628775"/>
            <a:ext cx="28082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732588" y="1484313"/>
            <a:ext cx="1511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32588" y="1628775"/>
            <a:ext cx="1511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03575" y="3573463"/>
            <a:ext cx="20161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364163" y="3573463"/>
            <a:ext cx="16557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364163" y="3716338"/>
            <a:ext cx="16557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39750" y="5661025"/>
            <a:ext cx="20875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348038" y="5661025"/>
            <a:ext cx="30241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95288" y="6237288"/>
            <a:ext cx="28082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95288" y="6381750"/>
            <a:ext cx="28082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684213" y="3213100"/>
            <a:ext cx="6911975" cy="324008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800000"/>
                </a:solidFill>
                <a:latin typeface="Comic Sans MS" pitchFamily="66" charset="0"/>
              </a:rPr>
              <a:t/>
            </a:r>
            <a:br>
              <a:rPr lang="ru-RU" sz="3200" b="1" smtClean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ru-RU" sz="3200" b="1" smtClean="0">
                <a:solidFill>
                  <a:srgbClr val="800000"/>
                </a:solidFill>
                <a:latin typeface="Comic Sans MS" pitchFamily="66" charset="0"/>
              </a:rPr>
              <a:t/>
            </a:r>
            <a:br>
              <a:rPr lang="ru-RU" sz="3200" b="1" smtClean="0">
                <a:solidFill>
                  <a:srgbClr val="800000"/>
                </a:solidFill>
                <a:latin typeface="Comic Sans MS" pitchFamily="66" charset="0"/>
              </a:rPr>
            </a:br>
            <a:endParaRPr lang="ru-RU" sz="3200" b="1" smtClean="0">
              <a:solidFill>
                <a:srgbClr val="800000"/>
              </a:solidFill>
              <a:latin typeface="Comic Sans MS" pitchFamily="66" charset="0"/>
            </a:endParaRP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Кольцо 2"/>
          <p:cNvSpPr/>
          <p:nvPr/>
        </p:nvSpPr>
        <p:spPr>
          <a:xfrm>
            <a:off x="1547813" y="4652963"/>
            <a:ext cx="46037" cy="46037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ctrTitle"/>
          </p:nvPr>
        </p:nvSpPr>
        <p:spPr>
          <a:xfrm>
            <a:off x="285750" y="214313"/>
            <a:ext cx="8172450" cy="1774825"/>
          </a:xfrm>
        </p:spPr>
        <p:txBody>
          <a:bodyPr/>
          <a:lstStyle/>
          <a:p>
            <a:r>
              <a:rPr lang="ru-RU" sz="5400" b="1" smtClean="0">
                <a:solidFill>
                  <a:srgbClr val="7030A0"/>
                </a:solidFill>
              </a:rPr>
              <a:t>«Мой личный прорыв»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0" y="2060575"/>
            <a:ext cx="7143750" cy="4225925"/>
          </a:xfrm>
        </p:spPr>
        <p:txBody>
          <a:bodyPr/>
          <a:lstStyle/>
          <a:p>
            <a:pPr algn="l">
              <a:defRPr/>
            </a:pPr>
            <a:r>
              <a:rPr lang="ru-RU" dirty="0" smtClean="0"/>
              <a:t>                                 </a:t>
            </a:r>
            <a:r>
              <a:rPr lang="ru-RU" sz="6000" b="1" dirty="0" smtClean="0">
                <a:solidFill>
                  <a:srgbClr val="00B050"/>
                </a:solidFill>
              </a:rPr>
              <a:t>узнал</a:t>
            </a:r>
            <a:r>
              <a:rPr lang="ru-RU" dirty="0" smtClean="0"/>
              <a:t>  </a:t>
            </a:r>
            <a:r>
              <a:rPr lang="ru-RU" sz="13800" b="1" dirty="0" smtClean="0">
                <a:solidFill>
                  <a:srgbClr val="C00000"/>
                </a:solidFill>
              </a:rPr>
              <a:t>Я</a:t>
            </a:r>
            <a:r>
              <a:rPr lang="ru-RU" dirty="0" smtClean="0"/>
              <a:t>                   </a:t>
            </a:r>
            <a:r>
              <a:rPr lang="ru-RU" sz="6600" b="1" dirty="0" smtClean="0">
                <a:solidFill>
                  <a:schemeClr val="accent6"/>
                </a:solidFill>
              </a:rPr>
              <a:t>понял</a:t>
            </a:r>
          </a:p>
          <a:p>
            <a:pPr algn="l">
              <a:defRPr/>
            </a:pPr>
            <a:r>
              <a:rPr lang="ru-RU" sz="5400" dirty="0"/>
              <a:t> </a:t>
            </a:r>
            <a:r>
              <a:rPr lang="ru-RU" sz="5400" dirty="0" smtClean="0"/>
              <a:t>              </a:t>
            </a:r>
            <a:r>
              <a:rPr lang="ru-RU" sz="6600" b="1" dirty="0" smtClean="0">
                <a:solidFill>
                  <a:srgbClr val="0099CC"/>
                </a:solidFill>
              </a:rPr>
              <a:t>научился</a:t>
            </a:r>
            <a:endParaRPr lang="ru-RU" sz="6600" b="1" dirty="0">
              <a:solidFill>
                <a:srgbClr val="0099CC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3143250" y="2643188"/>
            <a:ext cx="1374775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071813" y="4286250"/>
            <a:ext cx="1643062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071813" y="5072063"/>
            <a:ext cx="1285875" cy="500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428736"/>
            <a:ext cx="5643602" cy="492922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650" y="357188"/>
            <a:ext cx="74882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6000" b="1" i="1">
                <a:solidFill>
                  <a:schemeClr val="tx2"/>
                </a:solidFill>
                <a:latin typeface="Century Gothic" pitchFamily="34" charset="0"/>
              </a:rPr>
              <a:t>Спасибо</a:t>
            </a:r>
            <a:r>
              <a:rPr lang="ru-RU" sz="6000" i="1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6000" b="1" i="1">
                <a:solidFill>
                  <a:schemeClr val="tx2"/>
                </a:solidFill>
                <a:latin typeface="Century Gothic" pitchFamily="34" charset="0"/>
              </a:rPr>
              <a:t>за</a:t>
            </a:r>
            <a:r>
              <a:rPr lang="ru-RU" sz="6000" i="1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6000" b="1" i="1">
                <a:solidFill>
                  <a:schemeClr val="tx2"/>
                </a:solidFill>
                <a:latin typeface="Century Gothic" pitchFamily="34" charset="0"/>
              </a:rPr>
              <a:t>урок</a:t>
            </a:r>
            <a:r>
              <a:rPr lang="ru-RU" sz="6000" i="1">
                <a:solidFill>
                  <a:schemeClr val="tx2"/>
                </a:solidFill>
                <a:latin typeface="Century Gothic" pitchFamily="34" charset="0"/>
              </a:rPr>
              <a:t>!</a:t>
            </a:r>
          </a:p>
        </p:txBody>
      </p:sp>
      <p:pic>
        <p:nvPicPr>
          <p:cNvPr id="27652" name="Песня олимп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99" fill="hold"/>
                                        <p:tgtEl>
                                          <p:spTgt spid="27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2"/>
                </p:tgtEl>
              </p:cMediaNode>
            </p:audio>
          </p:childTnLst>
        </p:cTn>
      </p:par>
    </p:tnLst>
    <p:bldLst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Шаблон к презентации. Снежинк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NY_2010_3011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1006</TotalTime>
  <Words>62</Words>
  <Application>Microsoft Office PowerPoint</Application>
  <PresentationFormat>Экран (4:3)</PresentationFormat>
  <Paragraphs>28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Шаблон к презентации. Снежинка</vt:lpstr>
      <vt:lpstr>Поток</vt:lpstr>
      <vt:lpstr>Презентация PowerPoint</vt:lpstr>
      <vt:lpstr>Рассудите спор друзей</vt:lpstr>
      <vt:lpstr>Презентация PowerPoint</vt:lpstr>
      <vt:lpstr>_л_мп_ада</vt:lpstr>
      <vt:lpstr>Презентация PowerPoint</vt:lpstr>
      <vt:lpstr>Презентация PowerPoint</vt:lpstr>
      <vt:lpstr>  </vt:lpstr>
      <vt:lpstr>«Мой личный прорыв»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Admin</dc:creator>
  <cp:keywords/>
  <dc:description/>
  <cp:lastModifiedBy>Рудевицкие</cp:lastModifiedBy>
  <cp:revision>54</cp:revision>
  <dcterms:created xsi:type="dcterms:W3CDTF">2011-02-13T12:27:40Z</dcterms:created>
  <dcterms:modified xsi:type="dcterms:W3CDTF">2014-02-02T14:13:42Z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TC103899589990</vt:lpwstr>
  </property>
</Properties>
</file>