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92F472-CA21-4760-B898-B97FA0CB63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DB8661-6D5F-4728-A54B-A8FF3CCB6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1"/>
            <a:ext cx="8643966" cy="1357322"/>
          </a:xfrm>
        </p:spPr>
        <p:txBody>
          <a:bodyPr/>
          <a:lstStyle/>
          <a:p>
            <a:r>
              <a:rPr lang="ru-RU" i="1" dirty="0" smtClean="0"/>
              <a:t>                            </a:t>
            </a:r>
            <a:r>
              <a:rPr lang="ru-RU" sz="3600" i="1" dirty="0" smtClean="0"/>
              <a:t>Приставка и предлог.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858048" cy="15716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ru-RU" sz="4000" dirty="0" smtClean="0">
                <a:solidFill>
                  <a:srgbClr val="FF0000"/>
                </a:solidFill>
              </a:rPr>
              <a:t>Цель: </a:t>
            </a:r>
            <a:r>
              <a:rPr lang="ru-RU" sz="3600" dirty="0" smtClean="0">
                <a:solidFill>
                  <a:schemeClr val="tx1"/>
                </a:solidFill>
              </a:rPr>
              <a:t>учиться писать приставку и предлог со словами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857232"/>
            <a:ext cx="14105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Тема: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85728"/>
            <a:ext cx="71437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Прилетел, забежал, донёс,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переписал, нарисовал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643042" y="28572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500035" y="356903"/>
            <a:ext cx="142876" cy="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86182" y="28572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215073" y="356903"/>
            <a:ext cx="142876" cy="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70" y="28572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072461" y="356903"/>
            <a:ext cx="142876" cy="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14546" y="85723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000628" y="928408"/>
            <a:ext cx="142876" cy="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29124" y="85723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858015" y="928407"/>
            <a:ext cx="142876" cy="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1857364"/>
            <a:ext cx="84841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Вышел …    улицу, добежал   …  реки,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принёс   …  урок.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57356" y="1857364"/>
            <a:ext cx="976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  на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43702" y="1785926"/>
            <a:ext cx="760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00562" y="2428868"/>
            <a:ext cx="720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6" name="Picture 11" descr="Мальчикбезфо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57550"/>
            <a:ext cx="17748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9f4c7997cd1195b82c39bba72c7e0bb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928934"/>
            <a:ext cx="257176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0"/>
          <a:ext cx="821537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427"/>
                <a:gridCol w="2591062"/>
                <a:gridCol w="3094881"/>
              </a:tblGrid>
              <a:tr h="1135594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Предлог (     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Приставка ( </a:t>
                      </a:r>
                      <a:r>
                        <a:rPr lang="ru-RU" sz="2800" baseline="0" dirty="0" smtClean="0"/>
                        <a:t>   </a:t>
                      </a:r>
                      <a:r>
                        <a:rPr lang="ru-RU" sz="2800" dirty="0" smtClean="0"/>
                        <a:t>  )</a:t>
                      </a:r>
                      <a:endParaRPr lang="ru-RU" sz="2800" dirty="0"/>
                    </a:p>
                  </a:txBody>
                  <a:tcPr/>
                </a:tc>
              </a:tr>
              <a:tr h="143060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002060"/>
                          </a:solidFill>
                        </a:rPr>
                        <a:t>Это</a:t>
                      </a:r>
                      <a:endParaRPr lang="ru-RU" sz="4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43060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служит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43060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пишется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430602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 bwMode="auto">
          <a:xfrm>
            <a:off x="4786314" y="214290"/>
            <a:ext cx="288032" cy="360040"/>
          </a:xfrm>
          <a:prstGeom prst="triangle">
            <a:avLst/>
          </a:prstGeom>
          <a:solidFill>
            <a:srgbClr val="FFCC66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786710" y="285728"/>
            <a:ext cx="43204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215338" y="285728"/>
            <a:ext cx="0" cy="144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143240" y="1571612"/>
            <a:ext cx="2304256" cy="954107"/>
          </a:xfrm>
          <a:prstGeom prst="rect">
            <a:avLst/>
          </a:prstGeom>
          <a:noFill/>
          <a:ln w="3175">
            <a:noFill/>
            <a:prstDash val="sysDash"/>
          </a:ln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cap="all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Часть речи</a:t>
            </a:r>
            <a:endParaRPr lang="ru-RU" sz="2800" b="1" cap="all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1571612"/>
            <a:ext cx="2736304" cy="954107"/>
          </a:xfrm>
          <a:prstGeom prst="rect">
            <a:avLst/>
          </a:prstGeom>
          <a:noFill/>
          <a:ln w="3175">
            <a:noFill/>
            <a:prstDash val="sysDash"/>
          </a:ln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cap="all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Часть слова</a:t>
            </a:r>
            <a:endParaRPr lang="ru-RU" sz="2800" b="1" cap="all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14612" y="2571744"/>
            <a:ext cx="2786082" cy="1200329"/>
          </a:xfrm>
          <a:prstGeom prst="rect">
            <a:avLst/>
          </a:prstGeom>
          <a:noFill/>
          <a:ln w="3175">
            <a:noFill/>
            <a:prstDash val="sysDash"/>
          </a:ln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cap="all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Для связи слов в предложении</a:t>
            </a:r>
            <a:endParaRPr lang="ru-RU" sz="2400" b="1" cap="all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5008" y="2714620"/>
            <a:ext cx="2592288" cy="1200329"/>
          </a:xfrm>
          <a:prstGeom prst="rect">
            <a:avLst/>
          </a:prstGeom>
          <a:noFill/>
          <a:ln w="3175">
            <a:noFill/>
            <a:prstDash val="sysDash"/>
          </a:ln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cap="all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Для образования новых слов</a:t>
            </a:r>
            <a:endParaRPr lang="ru-RU" sz="2400" b="1" cap="all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00364" y="4429132"/>
            <a:ext cx="2511730" cy="523220"/>
          </a:xfrm>
          <a:prstGeom prst="rect">
            <a:avLst/>
          </a:prstGeom>
          <a:noFill/>
          <a:ln w="3175">
            <a:noFill/>
            <a:prstDash val="sysDash"/>
          </a:ln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cap="all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раздельно</a:t>
            </a:r>
            <a:endParaRPr lang="ru-RU" sz="2800" b="1" cap="all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00760" y="4500570"/>
            <a:ext cx="2304256" cy="523220"/>
          </a:xfrm>
          <a:prstGeom prst="rect">
            <a:avLst/>
          </a:prstGeom>
          <a:noFill/>
          <a:ln w="3175">
            <a:noFill/>
            <a:prstDash val="sysDash"/>
          </a:ln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cap="all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слитно</a:t>
            </a:r>
            <a:endParaRPr lang="ru-RU" sz="2800" b="1" cap="all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260648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14290"/>
            <a:ext cx="3516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Читаю слово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394199" y="82071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решение 7"/>
          <p:cNvSpPr/>
          <p:nvPr/>
        </p:nvSpPr>
        <p:spPr>
          <a:xfrm>
            <a:off x="1928794" y="1142984"/>
            <a:ext cx="5715040" cy="2786082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00364" y="1643050"/>
            <a:ext cx="39075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Можно вставить</a:t>
            </a:r>
          </a:p>
          <a:p>
            <a:pPr algn="ctr"/>
            <a:r>
              <a:rPr lang="ru-RU" sz="3600" dirty="0"/>
              <a:t>д</a:t>
            </a:r>
            <a:r>
              <a:rPr lang="ru-RU" sz="3600" dirty="0" smtClean="0"/>
              <a:t>ругое слово или</a:t>
            </a:r>
          </a:p>
          <a:p>
            <a:pPr algn="ctr"/>
            <a:r>
              <a:rPr lang="ru-RU" sz="3600" dirty="0"/>
              <a:t>в</a:t>
            </a:r>
            <a:r>
              <a:rPr lang="ru-RU" sz="3600" dirty="0" smtClean="0"/>
              <a:t>опрос?</a:t>
            </a:r>
            <a:endParaRPr lang="ru-RU" sz="3600" dirty="0"/>
          </a:p>
        </p:txBody>
      </p:sp>
      <p:cxnSp>
        <p:nvCxnSpPr>
          <p:cNvPr id="11" name="Прямая соединительная линия 10"/>
          <p:cNvCxnSpPr>
            <a:stCxn id="8" idx="1"/>
          </p:cNvCxnSpPr>
          <p:nvPr/>
        </p:nvCxnSpPr>
        <p:spPr>
          <a:xfrm rot="10800000" flipV="1">
            <a:off x="428596" y="2536024"/>
            <a:ext cx="1500198" cy="35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-463583" y="3463927"/>
            <a:ext cx="1785951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7224" y="1928802"/>
            <a:ext cx="7954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/>
                </a:solidFill>
              </a:rPr>
              <a:t>да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stCxn id="8" idx="3"/>
          </p:cNvCxnSpPr>
          <p:nvPr/>
        </p:nvCxnSpPr>
        <p:spPr>
          <a:xfrm flipV="1">
            <a:off x="7643834" y="2500306"/>
            <a:ext cx="785818" cy="35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7500960" y="3428998"/>
            <a:ext cx="1857387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00958" y="1785926"/>
            <a:ext cx="1024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/>
                </a:solidFill>
              </a:rPr>
              <a:t>нет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4282" y="4357694"/>
            <a:ext cx="3000396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643570" y="4214818"/>
            <a:ext cx="3000396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285720" y="4357694"/>
            <a:ext cx="26461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Пишу </a:t>
            </a:r>
          </a:p>
          <a:p>
            <a:pPr algn="ctr"/>
            <a:r>
              <a:rPr lang="ru-RU" sz="3600" b="1" dirty="0" smtClean="0"/>
              <a:t>раздельно</a:t>
            </a:r>
            <a:endParaRPr lang="ru-RU" sz="3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357950" y="4214818"/>
            <a:ext cx="1805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Пишу </a:t>
            </a:r>
          </a:p>
          <a:p>
            <a:pPr algn="ctr"/>
            <a:r>
              <a:rPr lang="ru-RU" sz="3600" b="1" dirty="0" smtClean="0"/>
              <a:t>слитно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4" grpId="0"/>
      <p:bldP spid="38" grpId="0"/>
      <p:bldP spid="40" grpId="0" animBg="1"/>
      <p:bldP spid="41" grpId="0" animBg="1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90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latin typeface="Times New Roman"/>
                <a:cs typeface="Times New Roman"/>
              </a:rPr>
              <a:t>Проверь!</a:t>
            </a:r>
            <a:b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71538" y="2143116"/>
            <a:ext cx="3557590" cy="421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ехал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жал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читал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дполз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накр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чал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214810" y="2143116"/>
            <a:ext cx="3557590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  д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ревни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 д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роге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</a:t>
            </a:r>
            <a:r>
              <a:rPr kumimoji="0" lang="ru-RU" sz="400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  м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шину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 с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баку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43438" y="2714620"/>
            <a:ext cx="5715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857752" y="3500438"/>
            <a:ext cx="5715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29190" y="4214818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43438" y="5000636"/>
            <a:ext cx="7858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929190" y="5715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00232" y="2285992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536017" y="239314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857356" y="3000372"/>
            <a:ext cx="5715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57356" y="3714752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857356" y="4500570"/>
            <a:ext cx="857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43042" y="521495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322497" y="3106735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465373" y="3821115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608249" y="4606933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179621" y="5321313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90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Admin\Рабочий стол\skazochnyi-veter-0002436562-preview.jpg"/>
          <p:cNvPicPr>
            <a:picLocks noChangeAspect="1" noChangeArrowheads="1"/>
          </p:cNvPicPr>
          <p:nvPr/>
        </p:nvPicPr>
        <p:blipFill>
          <a:blip r:embed="rId3"/>
          <a:srcRect b="15640"/>
          <a:stretch>
            <a:fillRect/>
          </a:stretch>
        </p:blipFill>
        <p:spPr bwMode="auto">
          <a:xfrm>
            <a:off x="857224" y="1500174"/>
            <a:ext cx="6977520" cy="37147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Documents and Settings\Admin\Рабочий стол\4prirod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964387"/>
            <a:ext cx="7000924" cy="52506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Admin\Рабочий стол\fireanimation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57166"/>
            <a:ext cx="5929354" cy="592935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42910" y="214290"/>
            <a:ext cx="8072494" cy="62151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Admin\Рабочий стол\5fdd9f836981b610996b6d2f54abcc6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928670"/>
            <a:ext cx="706586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85728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latin typeface="Times New Roman"/>
                <a:cs typeface="Times New Roman"/>
              </a:rPr>
              <a:t>Проверь!</a:t>
            </a:r>
            <a:b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latin typeface="Times New Roman"/>
                <a:cs typeface="Times New Roman"/>
              </a:rPr>
            </a:b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00108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Зимой море замёрзло. Рыбаки собрались ловить рыбу. Они взяли сети и поехали на санях по льду. Поехал и рыбак Андрей, а с ним его сынишка Володя. Андрей с товарищами заехал дальше всех. Наделали во льду дырок и запустили сети. День был солнечный. Всем было весело.</a:t>
            </a: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57488" y="107154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249603" y="1178703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429388" y="107154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821503" y="1178703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929454" y="164305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358082" y="171448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14678" y="264318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57224" y="264318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929190" y="214311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357818" y="221455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928926" y="321468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00298" y="371475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429256" y="328612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857884" y="335756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928794" y="385762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2250663" y="3964388"/>
            <a:ext cx="2135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43438" y="42148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57158" y="435769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50465" y="4464455"/>
            <a:ext cx="213519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231</TotalTime>
  <Words>154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                           Приставка и предлог.</vt:lpstr>
      <vt:lpstr>Слайд 2</vt:lpstr>
      <vt:lpstr>Слайд 3</vt:lpstr>
      <vt:lpstr>Слайд 4</vt:lpstr>
      <vt:lpstr>Проверь! 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Приставка и предлог</dc:title>
  <dc:creator>Admin</dc:creator>
  <cp:lastModifiedBy>Admin</cp:lastModifiedBy>
  <cp:revision>24</cp:revision>
  <dcterms:created xsi:type="dcterms:W3CDTF">2012-11-25T13:13:41Z</dcterms:created>
  <dcterms:modified xsi:type="dcterms:W3CDTF">2012-11-25T17:06:10Z</dcterms:modified>
</cp:coreProperties>
</file>