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72" r:id="rId10"/>
    <p:sldId id="262" r:id="rId11"/>
    <p:sldId id="263" r:id="rId12"/>
    <p:sldId id="264" r:id="rId13"/>
    <p:sldId id="265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3" autoAdjust="0"/>
    <p:restoredTop sz="94660"/>
  </p:normalViewPr>
  <p:slideViewPr>
    <p:cSldViewPr>
      <p:cViewPr>
        <p:scale>
          <a:sx n="70" d="100"/>
          <a:sy n="70" d="100"/>
        </p:scale>
        <p:origin x="-124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5BDA-673E-4510-82E2-2584EF4F292C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FED9-E137-4476-A1D9-BFB50A7CA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5BDA-673E-4510-82E2-2584EF4F292C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FED9-E137-4476-A1D9-BFB50A7CA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5BDA-673E-4510-82E2-2584EF4F292C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FED9-E137-4476-A1D9-BFB50A7CA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5BDA-673E-4510-82E2-2584EF4F292C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FED9-E137-4476-A1D9-BFB50A7CA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5BDA-673E-4510-82E2-2584EF4F292C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FED9-E137-4476-A1D9-BFB50A7CA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5BDA-673E-4510-82E2-2584EF4F292C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FED9-E137-4476-A1D9-BFB50A7CA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5BDA-673E-4510-82E2-2584EF4F292C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FED9-E137-4476-A1D9-BFB50A7CA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5BDA-673E-4510-82E2-2584EF4F292C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FED9-E137-4476-A1D9-BFB50A7CA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5BDA-673E-4510-82E2-2584EF4F292C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FED9-E137-4476-A1D9-BFB50A7CA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5BDA-673E-4510-82E2-2584EF4F292C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FED9-E137-4476-A1D9-BFB50A7CA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5BDA-673E-4510-82E2-2584EF4F292C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FED9-E137-4476-A1D9-BFB50A7CA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4">
                <a:lumMod val="75000"/>
                <a:alpha val="75000"/>
              </a:schemeClr>
            </a:gs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C5BDA-673E-4510-82E2-2584EF4F292C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FED9-E137-4476-A1D9-BFB50A7CA0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42918"/>
            <a:ext cx="8280920" cy="350616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Презентация по теме «Безударные гласные проверяемые ударением» </a:t>
            </a:r>
            <a:br>
              <a:rPr lang="ru-RU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Обучение применению правилу</a:t>
            </a:r>
            <a:endParaRPr lang="ru-RU" b="1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941168"/>
            <a:ext cx="6400800" cy="50405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Тип урока: урок развития умений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422108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2 класс. </a:t>
            </a:r>
            <a:r>
              <a:rPr lang="ru-RU" sz="2800" dirty="0" err="1"/>
              <a:t>Бунеев</a:t>
            </a:r>
            <a:r>
              <a:rPr lang="ru-RU" sz="2800" dirty="0"/>
              <a:t> </a:t>
            </a:r>
            <a:r>
              <a:rPr lang="ru-RU" sz="2800" dirty="0" err="1"/>
              <a:t>Р.Н.«Школа</a:t>
            </a:r>
            <a:r>
              <a:rPr lang="ru-RU" sz="2800" dirty="0"/>
              <a:t> 2100..»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Развитие умения действовать по алгоритму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Упражнение 228 </a:t>
            </a:r>
            <a:r>
              <a:rPr lang="ru-RU" dirty="0"/>
              <a:t>(</a:t>
            </a:r>
            <a:r>
              <a:rPr lang="ru-RU" dirty="0" smtClean="0"/>
              <a:t>в учебнике)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 (реки) р</a:t>
            </a:r>
            <a:r>
              <a:rPr lang="ru-RU" u="sng" dirty="0" smtClean="0"/>
              <a:t>е</a:t>
            </a:r>
            <a:r>
              <a:rPr lang="ru-RU" dirty="0" smtClean="0"/>
              <a:t>ке плывут (плот) пл</a:t>
            </a:r>
            <a:r>
              <a:rPr lang="ru-RU" u="sng" dirty="0" smtClean="0"/>
              <a:t>о</a:t>
            </a:r>
            <a:r>
              <a:rPr lang="ru-RU" dirty="0" smtClean="0"/>
              <a:t>ты.</a:t>
            </a:r>
          </a:p>
          <a:p>
            <a:pPr>
              <a:buNone/>
            </a:pPr>
            <a:r>
              <a:rPr lang="ru-RU" dirty="0" smtClean="0"/>
              <a:t>В (сад) с</a:t>
            </a:r>
            <a:r>
              <a:rPr lang="ru-RU" u="sng" dirty="0" smtClean="0"/>
              <a:t>а</a:t>
            </a:r>
            <a:r>
              <a:rPr lang="ru-RU" dirty="0" smtClean="0"/>
              <a:t>ду созрели (плод) пл</a:t>
            </a:r>
            <a:r>
              <a:rPr lang="ru-RU" u="sng" dirty="0" smtClean="0"/>
              <a:t>о</a:t>
            </a:r>
            <a:r>
              <a:rPr lang="ru-RU" dirty="0" smtClean="0"/>
              <a:t>ды.</a:t>
            </a:r>
          </a:p>
          <a:p>
            <a:pPr>
              <a:buNone/>
            </a:pPr>
            <a:r>
              <a:rPr lang="ru-RU" dirty="0" smtClean="0"/>
              <a:t>На (травка) тр</a:t>
            </a:r>
            <a:r>
              <a:rPr lang="ru-RU" u="sng" dirty="0" smtClean="0"/>
              <a:t>а</a:t>
            </a:r>
            <a:r>
              <a:rPr lang="ru-RU" dirty="0" smtClean="0"/>
              <a:t>ве блестит (росы) р</a:t>
            </a:r>
            <a:r>
              <a:rPr lang="ru-RU" u="sng" dirty="0" smtClean="0"/>
              <a:t>о</a:t>
            </a:r>
            <a:r>
              <a:rPr lang="ru-RU" dirty="0" smtClean="0"/>
              <a:t>са.</a:t>
            </a:r>
          </a:p>
          <a:p>
            <a:pPr>
              <a:buNone/>
            </a:pPr>
            <a:r>
              <a:rPr lang="ru-RU" dirty="0" smtClean="0"/>
              <a:t>В (гнёзда) гн</a:t>
            </a:r>
            <a:r>
              <a:rPr lang="ru-RU" u="sng" dirty="0" smtClean="0"/>
              <a:t>е</a:t>
            </a:r>
            <a:r>
              <a:rPr lang="ru-RU" dirty="0" smtClean="0"/>
              <a:t>зде (грач) гр</a:t>
            </a:r>
            <a:r>
              <a:rPr lang="ru-RU" u="sng" dirty="0" smtClean="0"/>
              <a:t>а</a:t>
            </a:r>
            <a:r>
              <a:rPr lang="ru-RU" dirty="0" smtClean="0"/>
              <a:t>ча пищат (птенчик) пт</a:t>
            </a:r>
            <a:r>
              <a:rPr lang="ru-RU" u="sng" dirty="0" smtClean="0"/>
              <a:t>е</a:t>
            </a:r>
            <a:r>
              <a:rPr lang="ru-RU" dirty="0" smtClean="0"/>
              <a:t>нцы.</a:t>
            </a:r>
          </a:p>
        </p:txBody>
      </p:sp>
      <p:sp>
        <p:nvSpPr>
          <p:cNvPr id="4" name="AutoShape 2" descr="https://apf20.mail.ru/cgi-bin/readmsg/%D0%BF%D0%BE%D1%81%D0%B0%D0%B4%D0%BA%D0%B0%20%20%D0%BF%D1%80%D0%B8%20%D0%BF%D0%B8%D1%81%D1%8C%D0%BC%D0%B5.jpg?id=13908379570000000343%3B0%3B2&amp;exif=1&amp;bs=182140&amp;bl=169241&amp;ct=image%2Fjpeg&amp;cn=%D0%BF%D0%BE%D1%81%D0%B0%D0%B4%D0%BA%D0%B0%20%20%D0%BF%D1%80%D0%B8%20%D0%BF%D0%B8%D1%81%D1%8C%D0%BC%D0%B5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pf20.mail.ru/cgi-bin/readmsg/%D0%BF%D0%BE%D1%81%D0%B0%D0%B4%D0%BA%D0%B0%20%20%D0%BF%D1%80%D0%B8%20%D0%BF%D0%B8%D1%81%D1%8C%D0%BC%D0%B5.jpg?id=13908379570000000343%3B0%3B2&amp;exif=1&amp;bs=182140&amp;bl=169241&amp;ct=image%2Fjpeg&amp;cn=%D0%BF%D0%BE%D1%81%D0%B0%D0%B4%D0%BA%D0%B0%20%20%D0%BF%D1%80%D0%B8%20%D0%BF%D0%B8%D1%81%D1%8C%D0%BC%D0%B5.jpg&amp;cte=base6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1"/>
          <a:stretch/>
        </p:blipFill>
        <p:spPr bwMode="auto">
          <a:xfrm>
            <a:off x="6012160" y="1628800"/>
            <a:ext cx="2808312" cy="434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Применяем новые знания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Как напишем  слово </a:t>
            </a:r>
            <a:r>
              <a:rPr lang="ru-RU" dirty="0" err="1" smtClean="0"/>
              <a:t>м.чи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мяч- мячи                                меч- мечи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 descr="C:\Users\Алиса\Desktop\безударноая гласная\мяч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13697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иса\Desktop\безударноая гласная\меч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136974" cy="200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Применяем новые знания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Как напишем  слово сл.зал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лижет - слизал                        слез -слезал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Алиса\Desktop\безударноая гласная\заб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2687960" cy="26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иса\Desktop\безударноая гласная\морожен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58734"/>
            <a:ext cx="3082317" cy="21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Применяем новые 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Как напишем  слово </a:t>
            </a:r>
            <a:r>
              <a:rPr lang="ru-RU" dirty="0" err="1" smtClean="0"/>
              <a:t>ч.стота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ч</a:t>
            </a:r>
            <a:r>
              <a:rPr lang="ru-RU" dirty="0" smtClean="0"/>
              <a:t>исто- чистота                        часто - частота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Алиса\Desktop\безударноая гласная\чис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2573693" cy="288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лиса\Desktop\безударноая гласная\часто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932" y="3501008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Самостоятельное применение знаний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П</a:t>
            </a:r>
            <a:r>
              <a:rPr lang="ru-RU" dirty="0" smtClean="0"/>
              <a:t>роверяем (взаимопроверка) </a:t>
            </a:r>
          </a:p>
          <a:p>
            <a:pPr>
              <a:buNone/>
            </a:pPr>
            <a:endParaRPr lang="ru-RU" dirty="0"/>
          </a:p>
          <a:p>
            <a:pPr algn="just">
              <a:buNone/>
            </a:pPr>
            <a:r>
              <a:rPr lang="ru-RU" dirty="0" smtClean="0"/>
              <a:t>    Ст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ru-RU" dirty="0" smtClean="0"/>
              <a:t>льные м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r>
              <a:rPr lang="ru-RU" dirty="0" smtClean="0"/>
              <a:t>чи, круглые м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r>
              <a:rPr lang="ru-RU" dirty="0" smtClean="0"/>
              <a:t>чи, сл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dirty="0" smtClean="0"/>
              <a:t>зал масло, сл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r>
              <a:rPr lang="ru-RU" dirty="0" smtClean="0"/>
              <a:t>зал с д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r>
              <a:rPr lang="ru-RU" dirty="0" smtClean="0"/>
              <a:t>р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r>
              <a:rPr lang="ru-RU" dirty="0" smtClean="0"/>
              <a:t>ва, в доме порядок и ч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dirty="0" smtClean="0"/>
              <a:t>ст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dirty="0" smtClean="0"/>
              <a:t>та, ч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ru-RU" dirty="0" smtClean="0"/>
              <a:t>ст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dirty="0" smtClean="0"/>
              <a:t>та пульса.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Самостоятельное применение знаний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Игра «Эстафета» проводится по колонкам. </a:t>
            </a:r>
          </a:p>
          <a:p>
            <a:pPr>
              <a:buNone/>
            </a:pPr>
            <a:r>
              <a:rPr lang="ru-RU" sz="2000" dirty="0" smtClean="0"/>
              <a:t>Каждый читает одно слово, записывает проверочное слово,  вставляет пропущенную букву и передаёт следующему игроку.</a:t>
            </a:r>
          </a:p>
          <a:p>
            <a:pPr>
              <a:buNone/>
            </a:pPr>
            <a:r>
              <a:rPr lang="ru-RU" dirty="0" smtClean="0"/>
              <a:t>Проверка:</a:t>
            </a:r>
          </a:p>
          <a:p>
            <a:pPr>
              <a:buNone/>
            </a:pPr>
            <a:r>
              <a:rPr lang="ru-RU" sz="2400" dirty="0" smtClean="0"/>
              <a:t>вёсны – весна                                        беды – беда</a:t>
            </a:r>
          </a:p>
          <a:p>
            <a:pPr>
              <a:buNone/>
            </a:pPr>
            <a:r>
              <a:rPr lang="ru-RU" sz="2400" dirty="0" smtClean="0"/>
              <a:t>пой – поют                                              горы - гора</a:t>
            </a:r>
          </a:p>
          <a:p>
            <a:pPr>
              <a:buNone/>
            </a:pPr>
            <a:r>
              <a:rPr lang="ru-RU" sz="2400" dirty="0"/>
              <a:t>с</a:t>
            </a:r>
            <a:r>
              <a:rPr lang="ru-RU" sz="2400" dirty="0" smtClean="0"/>
              <a:t>тёкла – стекло                                      сосны - сосна</a:t>
            </a:r>
          </a:p>
          <a:p>
            <a:pPr>
              <a:buNone/>
            </a:pPr>
            <a:r>
              <a:rPr lang="ru-RU" sz="2400" dirty="0"/>
              <a:t>в</a:t>
            </a:r>
            <a:r>
              <a:rPr lang="ru-RU" sz="2400" dirty="0" smtClean="0"/>
              <a:t>ёл – ведёт                                             возит – возить</a:t>
            </a:r>
          </a:p>
          <a:p>
            <a:pPr>
              <a:buNone/>
            </a:pPr>
            <a:r>
              <a:rPr lang="ru-RU" sz="2400" dirty="0"/>
              <a:t>с</a:t>
            </a:r>
            <a:r>
              <a:rPr lang="ru-RU" sz="2400" dirty="0" smtClean="0"/>
              <a:t>лон – слоны                                          тигр - тигрята</a:t>
            </a:r>
          </a:p>
          <a:p>
            <a:pPr>
              <a:buNone/>
            </a:pPr>
            <a:r>
              <a:rPr lang="ru-RU" sz="2400" dirty="0"/>
              <a:t>д</a:t>
            </a:r>
            <a:r>
              <a:rPr lang="ru-RU" sz="2400" dirty="0" smtClean="0"/>
              <a:t>ай – дают                                              кот - коты</a:t>
            </a:r>
          </a:p>
          <a:p>
            <a:pPr>
              <a:buNone/>
            </a:pPr>
            <a:r>
              <a:rPr lang="ru-RU" sz="2400" dirty="0"/>
              <a:t>ц</a:t>
            </a:r>
            <a:r>
              <a:rPr lang="ru-RU" sz="2400" dirty="0" smtClean="0"/>
              <a:t>вет – цветы                                           нёс - несёт</a:t>
            </a:r>
          </a:p>
          <a:p>
            <a:pPr>
              <a:buNone/>
            </a:pPr>
            <a:r>
              <a:rPr lang="ru-RU" sz="2400" dirty="0"/>
              <a:t>о</a:t>
            </a:r>
            <a:r>
              <a:rPr lang="ru-RU" sz="2400" dirty="0" smtClean="0"/>
              <a:t>кна – окно                                             жил - живёт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Подведение итогов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Что нового вы узнали сегодня на уроке?</a:t>
            </a:r>
          </a:p>
          <a:p>
            <a:r>
              <a:rPr lang="ru-RU" dirty="0" smtClean="0"/>
              <a:t>Где пригодятся полученные знания?</a:t>
            </a:r>
          </a:p>
          <a:p>
            <a:endParaRPr lang="ru-RU" dirty="0"/>
          </a:p>
          <a:p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Читаю слово.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Ставлю ударение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Выделяю корень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Нахожу однокоренные </a:t>
            </a:r>
            <a:r>
              <a:rPr lang="ru-RU" dirty="0"/>
              <a:t>слова.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Подбираю проверочное </a:t>
            </a:r>
            <a:r>
              <a:rPr lang="ru-RU" dirty="0"/>
              <a:t>слово.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Пишу букву.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Выделяю орфограмму.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3"/>
          <a:stretch/>
        </p:blipFill>
        <p:spPr bwMode="auto">
          <a:xfrm>
            <a:off x="6172454" y="2276872"/>
            <a:ext cx="277227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0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Проверка домашнего задания</a:t>
            </a: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2800" dirty="0" smtClean="0"/>
              <a:t>Подобрать  к схемам слова</a:t>
            </a:r>
            <a:endParaRPr lang="ru-RU" sz="28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67202" y="3069082"/>
            <a:ext cx="164307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1570140" y="3068288"/>
            <a:ext cx="21431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38640" y="3933056"/>
            <a:ext cx="157163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1603355" y="3933850"/>
            <a:ext cx="21431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899502" y="3067494"/>
            <a:ext cx="242889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4432300" y="3104007"/>
            <a:ext cx="2857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5396622" y="3042939"/>
            <a:ext cx="284958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899502" y="3918334"/>
            <a:ext cx="2400625" cy="147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4466431" y="3933850"/>
            <a:ext cx="21431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5436671" y="3917540"/>
            <a:ext cx="21431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899501" y="4696518"/>
            <a:ext cx="240062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4429124" y="4715281"/>
            <a:ext cx="2857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572132" y="4573199"/>
            <a:ext cx="0" cy="284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331640" y="2492896"/>
            <a:ext cx="216024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154035" y="3356992"/>
            <a:ext cx="216024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331376" y="2492896"/>
            <a:ext cx="216024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5005936" y="3356992"/>
            <a:ext cx="216024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868144" y="4258416"/>
            <a:ext cx="216024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6"/>
          <a:stretch/>
        </p:blipFill>
        <p:spPr bwMode="auto">
          <a:xfrm>
            <a:off x="6503211" y="2492896"/>
            <a:ext cx="2482180" cy="317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Введение в тему урока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4690864" cy="4137323"/>
          </a:xfrm>
        </p:spPr>
        <p:txBody>
          <a:bodyPr/>
          <a:lstStyle/>
          <a:p>
            <a:r>
              <a:rPr lang="ru-RU" dirty="0" smtClean="0"/>
              <a:t>Распределить слова по группам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Р.бочий</a:t>
            </a:r>
            <a:r>
              <a:rPr lang="ru-RU" dirty="0" smtClean="0"/>
              <a:t>, м.ре, </a:t>
            </a:r>
            <a:r>
              <a:rPr lang="ru-RU" dirty="0" err="1" smtClean="0"/>
              <a:t>сл.ва</a:t>
            </a:r>
            <a:r>
              <a:rPr lang="ru-RU" dirty="0" smtClean="0"/>
              <a:t>, н.род, </a:t>
            </a:r>
            <a:r>
              <a:rPr lang="ru-RU" dirty="0" err="1" smtClean="0"/>
              <a:t>сн.га</a:t>
            </a:r>
            <a:r>
              <a:rPr lang="ru-RU" dirty="0" smtClean="0"/>
              <a:t>, .</a:t>
            </a:r>
            <a:r>
              <a:rPr lang="ru-RU" dirty="0" err="1" smtClean="0"/>
              <a:t>ртистка</a:t>
            </a:r>
            <a:r>
              <a:rPr lang="ru-RU" dirty="0" smtClean="0"/>
              <a:t>, </a:t>
            </a:r>
            <a:r>
              <a:rPr lang="ru-RU" dirty="0" err="1" smtClean="0"/>
              <a:t>н.ра</a:t>
            </a:r>
            <a:r>
              <a:rPr lang="ru-RU" dirty="0" smtClean="0"/>
              <a:t>, </a:t>
            </a:r>
            <a:r>
              <a:rPr lang="ru-RU" dirty="0" err="1" smtClean="0"/>
              <a:t>к.р.ндаш</a:t>
            </a:r>
            <a:r>
              <a:rPr lang="ru-RU" dirty="0" smtClean="0"/>
              <a:t>, </a:t>
            </a:r>
            <a:r>
              <a:rPr lang="ru-RU" dirty="0" err="1" smtClean="0"/>
              <a:t>тр.мвай</a:t>
            </a:r>
            <a:r>
              <a:rPr lang="ru-RU" dirty="0" smtClean="0"/>
              <a:t>, </a:t>
            </a:r>
            <a:r>
              <a:rPr lang="ru-RU" dirty="0" err="1" smtClean="0"/>
              <a:t>з.ма</a:t>
            </a:r>
            <a:r>
              <a:rPr lang="ru-RU" dirty="0" smtClean="0"/>
              <a:t>, </a:t>
            </a:r>
            <a:r>
              <a:rPr lang="ru-RU" dirty="0" err="1" smtClean="0"/>
              <a:t>д.ма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8"/>
          <a:stretch/>
        </p:blipFill>
        <p:spPr bwMode="auto">
          <a:xfrm>
            <a:off x="5796136" y="2132855"/>
            <a:ext cx="2978608" cy="372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3567" y="476672"/>
            <a:ext cx="7920881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 какому признаку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распределили слова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23528" y="2204864"/>
            <a:ext cx="4038600" cy="3024336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р</a:t>
            </a:r>
            <a:r>
              <a:rPr lang="ru-RU" dirty="0" smtClean="0"/>
              <a:t>абочий</a:t>
            </a:r>
            <a:endParaRPr lang="ru-RU" dirty="0"/>
          </a:p>
          <a:p>
            <a:pPr algn="ctr">
              <a:buNone/>
            </a:pPr>
            <a:r>
              <a:rPr lang="ru-RU" dirty="0" smtClean="0"/>
              <a:t>народ</a:t>
            </a:r>
          </a:p>
          <a:p>
            <a:pPr algn="ctr">
              <a:buNone/>
            </a:pPr>
            <a:r>
              <a:rPr lang="ru-RU" dirty="0" smtClean="0"/>
              <a:t>артистка</a:t>
            </a:r>
          </a:p>
          <a:p>
            <a:pPr algn="ctr">
              <a:buNone/>
            </a:pPr>
            <a:r>
              <a:rPr lang="ru-RU" dirty="0" smtClean="0"/>
              <a:t>карандаш</a:t>
            </a:r>
          </a:p>
          <a:p>
            <a:pPr algn="ctr">
              <a:buNone/>
            </a:pPr>
            <a:r>
              <a:rPr lang="ru-RU" dirty="0" smtClean="0"/>
              <a:t>трамвай </a:t>
            </a:r>
          </a:p>
          <a:p>
            <a:pPr algn="ctr"/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4008" y="2204864"/>
            <a:ext cx="4038600" cy="352839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м.ре</a:t>
            </a:r>
          </a:p>
          <a:p>
            <a:pPr algn="ctr">
              <a:buNone/>
            </a:pPr>
            <a:r>
              <a:rPr lang="ru-RU" dirty="0" err="1" smtClean="0"/>
              <a:t>сн.га</a:t>
            </a:r>
            <a:endParaRPr lang="ru-RU" dirty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err="1" smtClean="0"/>
              <a:t>н.ра</a:t>
            </a:r>
            <a:endParaRPr lang="ru-RU" dirty="0"/>
          </a:p>
          <a:p>
            <a:pPr algn="ctr">
              <a:buNone/>
            </a:pPr>
            <a:r>
              <a:rPr lang="ru-RU" dirty="0" err="1" smtClean="0"/>
              <a:t>з.ма</a:t>
            </a: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д.ма</a:t>
            </a:r>
            <a:endParaRPr lang="ru-RU" dirty="0" smtClean="0"/>
          </a:p>
          <a:p>
            <a:pPr algn="ctr">
              <a:buNone/>
            </a:pPr>
            <a:r>
              <a:rPr lang="ru-RU" dirty="0"/>
              <a:t>с</a:t>
            </a:r>
            <a:r>
              <a:rPr lang="ru-RU" dirty="0" smtClean="0"/>
              <a:t>л.во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Выведение алгоритма правильного написания безударной гласной в корне слова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Как действовали, чтобы правильно выбрать букву для правильного написания слова?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Прочитаем слово.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Поставим ударение.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Выделяем корень, если в нём безударный гласный.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Подберём однокоренные слова.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Находим среди них проверочное.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Напишем такую же букву в безударном слоге.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Обозначим орфограмму  -  подчеркнём её одной чертой.</a:t>
            </a:r>
          </a:p>
          <a:p>
            <a:pPr marL="457200" indent="-457200"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Алгоритм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Читаю.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Ударение.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Корень.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Однокоренные слова.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Проверочное слово.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Пишу букву.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Орфограмма.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6" r="2552"/>
          <a:stretch/>
        </p:blipFill>
        <p:spPr bwMode="auto">
          <a:xfrm>
            <a:off x="5220072" y="1484784"/>
            <a:ext cx="3290482" cy="427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Гимнастика для глаз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50405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Упражнение 1.</a:t>
            </a:r>
          </a:p>
          <a:p>
            <a:pPr marL="0" indent="0" algn="just">
              <a:buNone/>
            </a:pPr>
            <a:r>
              <a:rPr lang="ru-RU" dirty="0"/>
              <a:t>Поморгай часто - часто несколько раз, потом закрой глаза и сосчитай до 5. Повтори упражнение </a:t>
            </a:r>
            <a:r>
              <a:rPr lang="ru-RU" dirty="0" smtClean="0"/>
              <a:t>4-5 раз.</a:t>
            </a:r>
          </a:p>
          <a:p>
            <a:pPr algn="just"/>
            <a:r>
              <a:rPr lang="ru-RU" dirty="0" smtClean="0"/>
              <a:t>Упражнение 2.</a:t>
            </a:r>
          </a:p>
          <a:p>
            <a:pPr marL="0" indent="0" algn="just">
              <a:buNone/>
            </a:pPr>
            <a:r>
              <a:rPr lang="ru-RU" dirty="0"/>
              <a:t>Проделай в среднем темпе 3-4 круговых движений глазами вправо, потом 3-4 влево. Затем расслабь глаза, посмотри вдаль и сосчитай до 6. Повтори упражнение 1-2раза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4"/>
          <a:stretch/>
        </p:blipFill>
        <p:spPr bwMode="auto">
          <a:xfrm rot="16200000">
            <a:off x="788978" y="1811424"/>
            <a:ext cx="3245568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8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Гимнастика для глаз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54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Упражнение 3.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Вытяни </a:t>
            </a:r>
            <a:r>
              <a:rPr lang="ru-RU" dirty="0"/>
              <a:t>руку вперёд, а затем медленно двигай указательным пальцем влево - вправо, вверх-вниз и следи за ним взглядом. При этом голову держи неподвижно. Повтори упражнение 4-5 раз. (Картинка 2)</a:t>
            </a:r>
          </a:p>
          <a:p>
            <a:pPr algn="just"/>
            <a:r>
              <a:rPr lang="ru-RU" dirty="0"/>
              <a:t>Упражнение 4.</a:t>
            </a:r>
          </a:p>
          <a:p>
            <a:pPr marL="0" indent="0" algn="just">
              <a:buNone/>
            </a:pPr>
            <a:r>
              <a:rPr lang="ru-RU" dirty="0"/>
              <a:t>Вытяни руку вперёд, слегка согни её в локте. Посмотри на указательный палец, сосчитай до 4, затем переведи взгляд вдаль и сосчитай до 6. Повтори упражнение 4-5 раз.</a:t>
            </a:r>
          </a:p>
          <a:p>
            <a:pPr algn="just"/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7"/>
          <a:stretch/>
        </p:blipFill>
        <p:spPr bwMode="auto">
          <a:xfrm rot="5400000">
            <a:off x="5217467" y="1631405"/>
            <a:ext cx="317356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1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Гимнастика для глаз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772816"/>
            <a:ext cx="3240360" cy="435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endParaRPr lang="ru-RU" dirty="0"/>
          </a:p>
          <a:p>
            <a:pPr algn="just"/>
            <a:r>
              <a:rPr lang="ru-RU" dirty="0" smtClean="0"/>
              <a:t>Упражнение 5.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Крепко зажмурь глаза и сосчитай до 3, затем открой глаза и, глядя вдаль, сосчитай до 5. Повтори упражнение 4-5 раз.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0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510</Words>
  <Application>Microsoft Office PowerPoint</Application>
  <PresentationFormat>Экран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по теме «Безударные гласные проверяемые ударением»  Обучение применению правилу</vt:lpstr>
      <vt:lpstr>Проверка домашнего задания  Подобрать  к схемам слова</vt:lpstr>
      <vt:lpstr>Введение в тему урока</vt:lpstr>
      <vt:lpstr>По какому признаку  распределили слова</vt:lpstr>
      <vt:lpstr>Выведение алгоритма правильного написания безударной гласной в корне слова</vt:lpstr>
      <vt:lpstr>Алгоритм </vt:lpstr>
      <vt:lpstr>Гимнастика для глаз</vt:lpstr>
      <vt:lpstr>Гимнастика для глаз</vt:lpstr>
      <vt:lpstr>Гимнастика для глаз</vt:lpstr>
      <vt:lpstr>Развитие умения действовать по алгоритму</vt:lpstr>
      <vt:lpstr>Применяем новые знания</vt:lpstr>
      <vt:lpstr>Применяем новые знания</vt:lpstr>
      <vt:lpstr>Применяем новые знания</vt:lpstr>
      <vt:lpstr>Самостоятельное применение знаний</vt:lpstr>
      <vt:lpstr>Самостоятельное применение знаний</vt:lpstr>
      <vt:lpstr>Подведение итогов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 «Безударные гласные проверяемые ударением»  Обучение применению правилу. 2 класс. Бунеев Р.Н.«Школа 2100..»</dc:title>
  <dc:creator>Admin</dc:creator>
  <cp:lastModifiedBy>Алиса</cp:lastModifiedBy>
  <cp:revision>28</cp:revision>
  <dcterms:created xsi:type="dcterms:W3CDTF">2014-01-26T18:06:07Z</dcterms:created>
  <dcterms:modified xsi:type="dcterms:W3CDTF">2014-02-01T19:26:39Z</dcterms:modified>
</cp:coreProperties>
</file>