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76" r:id="rId6"/>
    <p:sldId id="261" r:id="rId7"/>
    <p:sldId id="277" r:id="rId8"/>
    <p:sldId id="263" r:id="rId9"/>
    <p:sldId id="281" r:id="rId10"/>
    <p:sldId id="279" r:id="rId11"/>
    <p:sldId id="265" r:id="rId12"/>
    <p:sldId id="283" r:id="rId13"/>
    <p:sldId id="267" r:id="rId14"/>
    <p:sldId id="268" r:id="rId15"/>
    <p:sldId id="286"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0CA0EF-0E06-446F-AEEB-BC3277DBB24F}" type="datetimeFigureOut">
              <a:rPr lang="ru-RU" smtClean="0"/>
              <a:pPr/>
              <a:t>11.04.2013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72D6FC-BA85-49BF-BF99-363F9DCB60F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26627" name="Rectangle 2"/>
          <p:cNvSpPr>
            <a:spLocks noGrp="1" noChangeArrowheads="1"/>
          </p:cNvSpPr>
          <p:nvPr>
            <p:ph type="body" idx="1"/>
          </p:nvPr>
        </p:nvSpPr>
        <p:spPr bwMode="auto">
          <a:xfrm>
            <a:off x="1046163" y="4352925"/>
            <a:ext cx="4765675" cy="3475038"/>
          </a:xfrm>
          <a:noFill/>
        </p:spPr>
        <p:txBody>
          <a:bodyPr wrap="none" numCol="1" anchor="ctr" anchorCtr="0" compatLnSpc="1">
            <a:prstTxWarp prst="textNoShape">
              <a:avLst/>
            </a:prstTxWarp>
          </a:bodyPr>
          <a:lstStyle/>
          <a:p>
            <a:pPr eaLnBrk="1" hangingPunct="1">
              <a:spcBef>
                <a:spcPct val="0"/>
              </a:spcBef>
            </a:pPr>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89FD3C3-7F2E-4FD2-9F76-192AA1FADA87}" type="datetimeFigureOut">
              <a:rPr lang="ru-RU" smtClean="0"/>
              <a:pPr/>
              <a:t>11.04.2013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70415C-1FBF-49CE-AC58-93CA5343D3D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9FD3C3-7F2E-4FD2-9F76-192AA1FADA87}" type="datetimeFigureOut">
              <a:rPr lang="ru-RU" smtClean="0"/>
              <a:pPr/>
              <a:t>11.04.2013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70415C-1FBF-49CE-AC58-93CA5343D3D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9FD3C3-7F2E-4FD2-9F76-192AA1FADA87}" type="datetimeFigureOut">
              <a:rPr lang="ru-RU" smtClean="0"/>
              <a:pPr/>
              <a:t>11.04.2013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70415C-1FBF-49CE-AC58-93CA5343D3D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9FD3C3-7F2E-4FD2-9F76-192AA1FADA87}" type="datetimeFigureOut">
              <a:rPr lang="ru-RU" smtClean="0"/>
              <a:pPr/>
              <a:t>11.04.2013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70415C-1FBF-49CE-AC58-93CA5343D3D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89FD3C3-7F2E-4FD2-9F76-192AA1FADA87}" type="datetimeFigureOut">
              <a:rPr lang="ru-RU" smtClean="0"/>
              <a:pPr/>
              <a:t>11.04.2013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70415C-1FBF-49CE-AC58-93CA5343D3D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89FD3C3-7F2E-4FD2-9F76-192AA1FADA87}" type="datetimeFigureOut">
              <a:rPr lang="ru-RU" smtClean="0"/>
              <a:pPr/>
              <a:t>11.04.2013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670415C-1FBF-49CE-AC58-93CA5343D3D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89FD3C3-7F2E-4FD2-9F76-192AA1FADA87}" type="datetimeFigureOut">
              <a:rPr lang="ru-RU" smtClean="0"/>
              <a:pPr/>
              <a:t>11.04.2013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670415C-1FBF-49CE-AC58-93CA5343D3D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89FD3C3-7F2E-4FD2-9F76-192AA1FADA87}" type="datetimeFigureOut">
              <a:rPr lang="ru-RU" smtClean="0"/>
              <a:pPr/>
              <a:t>11.04.2013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670415C-1FBF-49CE-AC58-93CA5343D3D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89FD3C3-7F2E-4FD2-9F76-192AA1FADA87}" type="datetimeFigureOut">
              <a:rPr lang="ru-RU" smtClean="0"/>
              <a:pPr/>
              <a:t>11.04.2013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670415C-1FBF-49CE-AC58-93CA5343D3D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89FD3C3-7F2E-4FD2-9F76-192AA1FADA87}" type="datetimeFigureOut">
              <a:rPr lang="ru-RU" smtClean="0"/>
              <a:pPr/>
              <a:t>11.04.2013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670415C-1FBF-49CE-AC58-93CA5343D3D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89FD3C3-7F2E-4FD2-9F76-192AA1FADA87}" type="datetimeFigureOut">
              <a:rPr lang="ru-RU" smtClean="0"/>
              <a:pPr/>
              <a:t>11.04.2013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670415C-1FBF-49CE-AC58-93CA5343D3D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FD3C3-7F2E-4FD2-9F76-192AA1FADA87}" type="datetimeFigureOut">
              <a:rPr lang="ru-RU" smtClean="0"/>
              <a:pPr/>
              <a:t>11.04.2013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0415C-1FBF-49CE-AC58-93CA5343D3D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gif"/><Relationship Id="rId4" Type="http://schemas.openxmlformats.org/officeDocument/2006/relationships/oleObject" Target="../embeddings/_____Microsoft_Office_Excel_97-20032.xls"/></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 Id="rId9" Type="http://schemas.openxmlformats.org/officeDocument/2006/relationships/image" Target="../media/image13.wmf"/></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_________Microsoft_Office_Word_97_-_20031.doc"/><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fantik47.rusedu.net/gallery/3117/fon_prezentacii_Osen.jpg"/>
          <p:cNvPicPr>
            <a:picLocks noChangeAspect="1" noChangeArrowheads="1"/>
          </p:cNvPicPr>
          <p:nvPr/>
        </p:nvPicPr>
        <p:blipFill>
          <a:blip r:embed="rId2" cstate="print"/>
          <a:srcRect/>
          <a:stretch>
            <a:fillRect/>
          </a:stretch>
        </p:blipFill>
        <p:spPr bwMode="auto">
          <a:xfrm>
            <a:off x="0" y="0"/>
            <a:ext cx="9452198" cy="7101408"/>
          </a:xfrm>
          <a:prstGeom prst="rect">
            <a:avLst/>
          </a:prstGeom>
          <a:noFill/>
        </p:spPr>
      </p:pic>
      <p:sp>
        <p:nvSpPr>
          <p:cNvPr id="5" name="TextBox 4"/>
          <p:cNvSpPr txBox="1"/>
          <p:nvPr/>
        </p:nvSpPr>
        <p:spPr>
          <a:xfrm>
            <a:off x="2339752" y="620688"/>
            <a:ext cx="4939112" cy="1384995"/>
          </a:xfrm>
          <a:prstGeom prst="rect">
            <a:avLst/>
          </a:prstGeom>
          <a:solidFill>
            <a:schemeClr val="accent2">
              <a:lumMod val="75000"/>
            </a:schemeClr>
          </a:solidFill>
        </p:spPr>
        <p:txBody>
          <a:bodyPr wrap="square" rtlCol="0">
            <a:spAutoFit/>
          </a:bodyPr>
          <a:lstStyle/>
          <a:p>
            <a:pPr algn="ctr"/>
            <a:r>
              <a:rPr lang="ru-RU" sz="2800" b="1" i="1" dirty="0" smtClean="0">
                <a:solidFill>
                  <a:schemeClr val="bg1"/>
                </a:solidFill>
              </a:rPr>
              <a:t>Использование технологии </a:t>
            </a:r>
          </a:p>
          <a:p>
            <a:pPr algn="ctr"/>
            <a:r>
              <a:rPr lang="ru-RU" sz="2800" b="1" i="1" dirty="0" smtClean="0">
                <a:solidFill>
                  <a:schemeClr val="bg1"/>
                </a:solidFill>
              </a:rPr>
              <a:t>деятельностного обучения </a:t>
            </a:r>
          </a:p>
          <a:p>
            <a:pPr algn="ctr"/>
            <a:r>
              <a:rPr lang="ru-RU" sz="2800" b="1" i="1" dirty="0" smtClean="0">
                <a:solidFill>
                  <a:schemeClr val="bg1"/>
                </a:solidFill>
              </a:rPr>
              <a:t>в начальной школе</a:t>
            </a:r>
            <a:endParaRPr lang="ru-RU" sz="2800" b="1" i="1" dirty="0">
              <a:solidFill>
                <a:schemeClr val="bg1"/>
              </a:solidFill>
            </a:endParaRPr>
          </a:p>
        </p:txBody>
      </p:sp>
      <p:sp>
        <p:nvSpPr>
          <p:cNvPr id="6" name="TextBox 5"/>
          <p:cNvSpPr txBox="1"/>
          <p:nvPr/>
        </p:nvSpPr>
        <p:spPr>
          <a:xfrm>
            <a:off x="4283968" y="2924944"/>
            <a:ext cx="4078745" cy="1200329"/>
          </a:xfrm>
          <a:prstGeom prst="rect">
            <a:avLst/>
          </a:prstGeom>
          <a:noFill/>
        </p:spPr>
        <p:txBody>
          <a:bodyPr wrap="none" rtlCol="0">
            <a:spAutoFit/>
          </a:bodyPr>
          <a:lstStyle/>
          <a:p>
            <a:pPr algn="ctr"/>
            <a:r>
              <a:rPr lang="ru-RU" sz="2400" b="1" i="1" dirty="0" smtClean="0">
                <a:solidFill>
                  <a:schemeClr val="bg1"/>
                </a:solidFill>
              </a:rPr>
              <a:t>Шамаева Ольга Радионовна</a:t>
            </a:r>
          </a:p>
          <a:p>
            <a:pPr algn="ctr"/>
            <a:r>
              <a:rPr lang="ru-RU" sz="2400" b="1" i="1" dirty="0" smtClean="0">
                <a:solidFill>
                  <a:schemeClr val="bg1"/>
                </a:solidFill>
              </a:rPr>
              <a:t>учитель начальных классов </a:t>
            </a:r>
          </a:p>
          <a:p>
            <a:pPr algn="ctr"/>
            <a:r>
              <a:rPr lang="ru-RU" sz="2400" b="1" i="1" dirty="0" smtClean="0">
                <a:solidFill>
                  <a:schemeClr val="bg1"/>
                </a:solidFill>
              </a:rPr>
              <a:t>МБОУ «Средняя школа №3»</a:t>
            </a:r>
            <a:endParaRPr lang="ru-RU" sz="2400" b="1" i="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2530" name="Picture 2" descr="http://tatyana-chulan.ucoz.ru/_fr/0/0304888.jpg"/>
          <p:cNvPicPr>
            <a:picLocks noChangeAspect="1" noChangeArrowheads="1"/>
          </p:cNvPicPr>
          <p:nvPr/>
        </p:nvPicPr>
        <p:blipFill>
          <a:blip r:embed="rId2" cstate="print"/>
          <a:srcRect/>
          <a:stretch>
            <a:fillRect/>
          </a:stretch>
        </p:blipFill>
        <p:spPr bwMode="auto">
          <a:xfrm>
            <a:off x="0" y="-38101"/>
            <a:ext cx="9753600" cy="6896101"/>
          </a:xfrm>
          <a:prstGeom prst="rect">
            <a:avLst/>
          </a:prstGeom>
          <a:noFill/>
        </p:spPr>
      </p:pic>
      <p:sp>
        <p:nvSpPr>
          <p:cNvPr id="5" name="Прямоугольник 4"/>
          <p:cNvSpPr/>
          <p:nvPr/>
        </p:nvSpPr>
        <p:spPr>
          <a:xfrm>
            <a:off x="1259632" y="404664"/>
            <a:ext cx="7272808" cy="1477328"/>
          </a:xfrm>
          <a:prstGeom prst="rect">
            <a:avLst/>
          </a:prstGeom>
        </p:spPr>
        <p:txBody>
          <a:bodyPr wrap="square">
            <a:spAutoFit/>
          </a:bodyPr>
          <a:lstStyle/>
          <a:p>
            <a:pPr algn="ctr"/>
            <a:r>
              <a:rPr lang="ru-RU" sz="2400" b="1" u="sng" dirty="0" smtClean="0"/>
              <a:t>Технология деятельностного метода – </a:t>
            </a:r>
            <a:br>
              <a:rPr lang="ru-RU" sz="2400" b="1" u="sng" dirty="0" smtClean="0"/>
            </a:br>
            <a:r>
              <a:rPr lang="ru-RU" sz="2400" dirty="0" smtClean="0"/>
              <a:t>механизм реализации системно – деятельностного подхода.</a:t>
            </a:r>
            <a:r>
              <a:rPr lang="ru-RU" sz="2400" b="1" dirty="0" smtClean="0"/>
              <a:t> </a:t>
            </a:r>
            <a:r>
              <a:rPr lang="ru-RU" b="1" dirty="0" smtClean="0">
                <a:solidFill>
                  <a:srgbClr val="0070C0"/>
                </a:solidFill>
              </a:rPr>
              <a:t/>
            </a:r>
            <a:br>
              <a:rPr lang="ru-RU" b="1" dirty="0" smtClean="0">
                <a:solidFill>
                  <a:srgbClr val="0070C0"/>
                </a:solidFill>
              </a:rPr>
            </a:br>
            <a:endParaRPr lang="ru-RU" dirty="0"/>
          </a:p>
        </p:txBody>
      </p:sp>
      <p:sp>
        <p:nvSpPr>
          <p:cNvPr id="9" name="TextBox 8"/>
          <p:cNvSpPr txBox="1"/>
          <p:nvPr/>
        </p:nvSpPr>
        <p:spPr>
          <a:xfrm>
            <a:off x="932276" y="1916832"/>
            <a:ext cx="7452233" cy="1107996"/>
          </a:xfrm>
          <a:prstGeom prst="rect">
            <a:avLst/>
          </a:prstGeom>
          <a:noFill/>
        </p:spPr>
        <p:txBody>
          <a:bodyPr wrap="none" rtlCol="0">
            <a:spAutoFit/>
          </a:bodyPr>
          <a:lstStyle/>
          <a:p>
            <a:pPr algn="ctr"/>
            <a:r>
              <a:rPr lang="ru-RU" sz="2400" dirty="0" smtClean="0"/>
              <a:t>Базовый уровень технологии деятельностного метода- </a:t>
            </a:r>
          </a:p>
          <a:p>
            <a:pPr algn="ctr"/>
            <a:r>
              <a:rPr lang="ru-RU" sz="2400" dirty="0" smtClean="0"/>
              <a:t>урок открытия нового знания (ОНЗ)</a:t>
            </a:r>
          </a:p>
          <a:p>
            <a:endParaRPr lang="ru-RU" dirty="0"/>
          </a:p>
        </p:txBody>
      </p:sp>
      <p:sp>
        <p:nvSpPr>
          <p:cNvPr id="10" name="Прямоугольник 9"/>
          <p:cNvSpPr/>
          <p:nvPr/>
        </p:nvSpPr>
        <p:spPr>
          <a:xfrm>
            <a:off x="3851920" y="2852936"/>
            <a:ext cx="4572000" cy="2800767"/>
          </a:xfrm>
          <a:prstGeom prst="rect">
            <a:avLst/>
          </a:prstGeom>
        </p:spPr>
        <p:txBody>
          <a:bodyPr>
            <a:spAutoFit/>
          </a:bodyPr>
          <a:lstStyle/>
          <a:p>
            <a:pPr algn="ctr">
              <a:defRPr/>
            </a:pPr>
            <a:endParaRPr lang="ru-RU" b="1" i="1" dirty="0" smtClean="0">
              <a:latin typeface="Times New Roman" pitchFamily="18" charset="0"/>
              <a:cs typeface="Times New Roman" pitchFamily="18" charset="0"/>
            </a:endParaRPr>
          </a:p>
          <a:p>
            <a:pPr algn="ctr">
              <a:defRPr/>
            </a:pPr>
            <a:endParaRPr lang="ru-RU" b="1" i="1" dirty="0">
              <a:latin typeface="Times New Roman" pitchFamily="18" charset="0"/>
              <a:cs typeface="Times New Roman" pitchFamily="18" charset="0"/>
            </a:endParaRPr>
          </a:p>
          <a:p>
            <a:pPr algn="ctr">
              <a:defRPr/>
            </a:pPr>
            <a:r>
              <a:rPr lang="ru-RU" sz="2000" b="1" i="1" dirty="0" smtClean="0">
                <a:latin typeface="Times New Roman" pitchFamily="18" charset="0"/>
                <a:cs typeface="Times New Roman" pitchFamily="18" charset="0"/>
              </a:rPr>
              <a:t>До </a:t>
            </a:r>
            <a:r>
              <a:rPr lang="ru-RU" sz="2000" b="1" i="1" dirty="0">
                <a:latin typeface="Times New Roman" pitchFamily="18" charset="0"/>
                <a:cs typeface="Times New Roman" pitchFamily="18" charset="0"/>
              </a:rPr>
              <a:t>цели четыре шага: </a:t>
            </a:r>
            <a:endParaRPr lang="ru-RU" sz="2000" dirty="0">
              <a:latin typeface="Times New Roman" pitchFamily="18" charset="0"/>
              <a:cs typeface="Times New Roman" pitchFamily="18" charset="0"/>
            </a:endParaRPr>
          </a:p>
          <a:p>
            <a:pPr>
              <a:defRPr/>
            </a:pPr>
            <a:r>
              <a:rPr lang="ru-RU" sz="2000" b="1" i="1" dirty="0">
                <a:latin typeface="Times New Roman" pitchFamily="18" charset="0"/>
                <a:cs typeface="Times New Roman" pitchFamily="18" charset="0"/>
              </a:rPr>
              <a:t>       планируйте целенаправленно, готовьтесь молитвенно,</a:t>
            </a:r>
            <a:endParaRPr lang="ru-RU" sz="2000" dirty="0">
              <a:latin typeface="Times New Roman" pitchFamily="18" charset="0"/>
              <a:cs typeface="Times New Roman" pitchFamily="18" charset="0"/>
            </a:endParaRPr>
          </a:p>
          <a:p>
            <a:pPr>
              <a:defRPr/>
            </a:pPr>
            <a:r>
              <a:rPr lang="ru-RU" sz="2000" b="1" i="1" dirty="0">
                <a:latin typeface="Times New Roman" pitchFamily="18" charset="0"/>
                <a:cs typeface="Times New Roman" pitchFamily="18" charset="0"/>
              </a:rPr>
              <a:t>       действуйте положительно и добивайтесь неустанно.</a:t>
            </a:r>
          </a:p>
          <a:p>
            <a:pPr>
              <a:defRPr/>
            </a:pPr>
            <a:endParaRPr lang="ru-RU" sz="2000" dirty="0">
              <a:latin typeface="Times New Roman" pitchFamily="18" charset="0"/>
              <a:cs typeface="Times New Roman" pitchFamily="18" charset="0"/>
            </a:endParaRPr>
          </a:p>
          <a:p>
            <a:pPr algn="r">
              <a:defRPr/>
            </a:pPr>
            <a:r>
              <a:rPr lang="ru-RU" sz="2000" b="1" dirty="0">
                <a:latin typeface="Times New Roman" pitchFamily="18" charset="0"/>
                <a:cs typeface="Times New Roman" pitchFamily="18" charset="0"/>
              </a:rPr>
              <a:t>Уильям А. Уорд</a:t>
            </a:r>
            <a:endParaRPr lang="ru-RU" sz="2000" dirty="0"/>
          </a:p>
        </p:txBody>
      </p:sp>
      <p:pic>
        <p:nvPicPr>
          <p:cNvPr id="8" name="Picture 2"/>
          <p:cNvPicPr>
            <a:picLocks noChangeAspect="1" noChangeArrowheads="1" noCrop="1"/>
          </p:cNvPicPr>
          <p:nvPr/>
        </p:nvPicPr>
        <p:blipFill>
          <a:blip r:embed="rId3" cstate="print"/>
          <a:srcRect/>
          <a:stretch>
            <a:fillRect/>
          </a:stretch>
        </p:blipFill>
        <p:spPr bwMode="auto">
          <a:xfrm>
            <a:off x="7343775" y="2132856"/>
            <a:ext cx="1800225" cy="136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2530" name="Picture 2" descr="http://tatyana-chulan.ucoz.ru/_fr/0/0304888.jpg"/>
          <p:cNvPicPr>
            <a:picLocks noChangeAspect="1" noChangeArrowheads="1"/>
          </p:cNvPicPr>
          <p:nvPr/>
        </p:nvPicPr>
        <p:blipFill>
          <a:blip r:embed="rId3" cstate="print"/>
          <a:srcRect/>
          <a:stretch>
            <a:fillRect/>
          </a:stretch>
        </p:blipFill>
        <p:spPr bwMode="auto">
          <a:xfrm>
            <a:off x="0" y="-38101"/>
            <a:ext cx="9753600" cy="6896101"/>
          </a:xfrm>
          <a:prstGeom prst="rect">
            <a:avLst/>
          </a:prstGeom>
          <a:noFill/>
        </p:spPr>
      </p:pic>
      <p:graphicFrame>
        <p:nvGraphicFramePr>
          <p:cNvPr id="22531" name="Содержимое 3"/>
          <p:cNvGraphicFramePr>
            <a:graphicFrameLocks noGrp="1"/>
          </p:cNvGraphicFramePr>
          <p:nvPr/>
        </p:nvGraphicFramePr>
        <p:xfrm>
          <a:off x="1331640" y="1124744"/>
          <a:ext cx="8064896" cy="5123656"/>
        </p:xfrm>
        <a:graphic>
          <a:graphicData uri="http://schemas.openxmlformats.org/presentationml/2006/ole">
            <p:oleObj spid="_x0000_s22531" r:id="rId4" imgW="7724301" imgH="4176122" progId="Excel.Sheet.8">
              <p:embed/>
            </p:oleObj>
          </a:graphicData>
        </a:graphic>
      </p:graphicFrame>
      <p:sp>
        <p:nvSpPr>
          <p:cNvPr id="6" name="Прямоугольник 5"/>
          <p:cNvSpPr/>
          <p:nvPr/>
        </p:nvSpPr>
        <p:spPr>
          <a:xfrm>
            <a:off x="971600" y="260648"/>
            <a:ext cx="7632848" cy="1292662"/>
          </a:xfrm>
          <a:prstGeom prst="rect">
            <a:avLst/>
          </a:prstGeom>
        </p:spPr>
        <p:txBody>
          <a:bodyPr wrap="square">
            <a:spAutoFit/>
          </a:bodyPr>
          <a:lstStyle/>
          <a:p>
            <a:pPr algn="ctr"/>
            <a:r>
              <a:rPr lang="ru-RU" sz="2000" b="1" dirty="0" smtClean="0"/>
              <a:t>Структура урока  ОНЗ и распределение времени на уроке ОНЗ</a:t>
            </a:r>
            <a:r>
              <a:rPr lang="ru-RU" sz="2000" dirty="0" smtClean="0"/>
              <a:t/>
            </a:r>
            <a:br>
              <a:rPr lang="ru-RU" sz="2000" dirty="0" smtClean="0"/>
            </a:br>
            <a:r>
              <a:rPr lang="ru-RU" sz="2000" dirty="0" smtClean="0"/>
              <a:t>(Продолжительность этапов урока «открытия» нового знания в минутах)</a:t>
            </a:r>
            <a:r>
              <a:rPr lang="ru-RU" dirty="0" smtClean="0">
                <a:solidFill>
                  <a:schemeClr val="tx2">
                    <a:satMod val="130000"/>
                  </a:schemeClr>
                </a:solidFill>
              </a:rPr>
              <a:t/>
            </a:r>
            <a:br>
              <a:rPr lang="ru-RU" dirty="0" smtClean="0">
                <a:solidFill>
                  <a:schemeClr val="tx2">
                    <a:satMod val="130000"/>
                  </a:schemeClr>
                </a:solidFill>
              </a:rPr>
            </a:br>
            <a:endParaRPr lang="ru-RU" dirty="0"/>
          </a:p>
        </p:txBody>
      </p:sp>
      <p:pic>
        <p:nvPicPr>
          <p:cNvPr id="7" name="Picture 2"/>
          <p:cNvPicPr>
            <a:picLocks noChangeAspect="1" noChangeArrowheads="1" noCrop="1"/>
          </p:cNvPicPr>
          <p:nvPr/>
        </p:nvPicPr>
        <p:blipFill>
          <a:blip r:embed="rId5" cstate="print"/>
          <a:srcRect/>
          <a:stretch>
            <a:fillRect/>
          </a:stretch>
        </p:blipFill>
        <p:spPr bwMode="auto">
          <a:xfrm>
            <a:off x="6588224" y="5085184"/>
            <a:ext cx="1800225" cy="136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5602" name="Picture 2" descr="http://tatyana-chulan.ucoz.ru/_fr/0/0304888.jpg"/>
          <p:cNvPicPr>
            <a:picLocks noChangeAspect="1" noChangeArrowheads="1"/>
          </p:cNvPicPr>
          <p:nvPr/>
        </p:nvPicPr>
        <p:blipFill>
          <a:blip r:embed="rId2" cstate="print"/>
          <a:srcRect/>
          <a:stretch>
            <a:fillRect/>
          </a:stretch>
        </p:blipFill>
        <p:spPr bwMode="auto">
          <a:xfrm>
            <a:off x="0" y="-38101"/>
            <a:ext cx="9753600" cy="6896101"/>
          </a:xfrm>
          <a:prstGeom prst="rect">
            <a:avLst/>
          </a:prstGeom>
          <a:noFill/>
        </p:spPr>
      </p:pic>
      <p:pic>
        <p:nvPicPr>
          <p:cNvPr id="38916" name="Picture 4" descr="http://t1.gstatic.com/images?q=tbn:ANd9GcRqoruUMpcYwUdD-wO616NALMoMlx8fXMucf2MxLTnSWAZjIbTv2w"/>
          <p:cNvPicPr>
            <a:picLocks noChangeAspect="1" noChangeArrowheads="1"/>
          </p:cNvPicPr>
          <p:nvPr/>
        </p:nvPicPr>
        <p:blipFill>
          <a:blip r:embed="rId3" cstate="print"/>
          <a:srcRect/>
          <a:stretch>
            <a:fillRect/>
          </a:stretch>
        </p:blipFill>
        <p:spPr bwMode="auto">
          <a:xfrm>
            <a:off x="5220072" y="908720"/>
            <a:ext cx="3672408" cy="2678755"/>
          </a:xfrm>
          <a:prstGeom prst="rect">
            <a:avLst/>
          </a:prstGeom>
          <a:noFill/>
        </p:spPr>
      </p:pic>
      <p:pic>
        <p:nvPicPr>
          <p:cNvPr id="38918" name="Picture 6" descr="http://img.rufox.ru/files/big2/606185.jpg"/>
          <p:cNvPicPr>
            <a:picLocks noChangeAspect="1" noChangeArrowheads="1"/>
          </p:cNvPicPr>
          <p:nvPr/>
        </p:nvPicPr>
        <p:blipFill>
          <a:blip r:embed="rId4" cstate="print"/>
          <a:srcRect/>
          <a:stretch>
            <a:fillRect/>
          </a:stretch>
        </p:blipFill>
        <p:spPr bwMode="auto">
          <a:xfrm>
            <a:off x="1043608" y="908720"/>
            <a:ext cx="3384376" cy="2643530"/>
          </a:xfrm>
          <a:prstGeom prst="rect">
            <a:avLst/>
          </a:prstGeom>
          <a:noFill/>
        </p:spPr>
      </p:pic>
      <p:pic>
        <p:nvPicPr>
          <p:cNvPr id="7"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452320" y="4653136"/>
            <a:ext cx="1445690" cy="14581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051254" y="476672"/>
            <a:ext cx="7670562" cy="461665"/>
          </a:xfrm>
          <a:prstGeom prst="rect">
            <a:avLst/>
          </a:prstGeom>
          <a:noFill/>
        </p:spPr>
        <p:txBody>
          <a:bodyPr wrap="none" rtlCol="0">
            <a:spAutoFit/>
          </a:bodyPr>
          <a:lstStyle/>
          <a:p>
            <a:pPr algn="ctr"/>
            <a:r>
              <a:rPr lang="ru-RU" sz="2400" b="1" dirty="0" smtClean="0"/>
              <a:t>Ступени  деятельностного обучения в начальной школе</a:t>
            </a:r>
            <a:endParaRPr lang="ru-RU" sz="2400" b="1" dirty="0"/>
          </a:p>
        </p:txBody>
      </p:sp>
      <p:pic>
        <p:nvPicPr>
          <p:cNvPr id="9" name="Picture 4" descr="http://leato.ru/wp-content/uploads/2011/09/kinderyata_13173323789762598.jpg"/>
          <p:cNvPicPr>
            <a:picLocks noChangeAspect="1" noChangeArrowheads="1"/>
          </p:cNvPicPr>
          <p:nvPr/>
        </p:nvPicPr>
        <p:blipFill>
          <a:blip r:embed="rId6" cstate="print"/>
          <a:srcRect/>
          <a:stretch>
            <a:fillRect/>
          </a:stretch>
        </p:blipFill>
        <p:spPr bwMode="auto">
          <a:xfrm>
            <a:off x="2915816" y="3717032"/>
            <a:ext cx="4032448" cy="268561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4578" name="Picture 2" descr="http://tatyana-chulan.ucoz.ru/_fr/0/0304888.jpg"/>
          <p:cNvPicPr>
            <a:picLocks noChangeAspect="1" noChangeArrowheads="1"/>
          </p:cNvPicPr>
          <p:nvPr/>
        </p:nvPicPr>
        <p:blipFill>
          <a:blip r:embed="rId2" cstate="print"/>
          <a:srcRect/>
          <a:stretch>
            <a:fillRect/>
          </a:stretch>
        </p:blipFill>
        <p:spPr bwMode="auto">
          <a:xfrm>
            <a:off x="0" y="0"/>
            <a:ext cx="9753600" cy="6896101"/>
          </a:xfrm>
          <a:prstGeom prst="rect">
            <a:avLst/>
          </a:prstGeom>
          <a:noFill/>
        </p:spPr>
      </p:pic>
      <p:pic>
        <p:nvPicPr>
          <p:cNvPr id="24582" name="Picture 6" descr="http://45minut.info/123/PB190095.jpg"/>
          <p:cNvPicPr>
            <a:picLocks noChangeAspect="1" noChangeArrowheads="1"/>
          </p:cNvPicPr>
          <p:nvPr/>
        </p:nvPicPr>
        <p:blipFill>
          <a:blip r:embed="rId3" cstate="print"/>
          <a:srcRect/>
          <a:stretch>
            <a:fillRect/>
          </a:stretch>
        </p:blipFill>
        <p:spPr bwMode="auto">
          <a:xfrm>
            <a:off x="4572000" y="3212976"/>
            <a:ext cx="4320480" cy="3200401"/>
          </a:xfrm>
          <a:prstGeom prst="rect">
            <a:avLst/>
          </a:prstGeom>
          <a:noFill/>
        </p:spPr>
      </p:pic>
      <p:pic>
        <p:nvPicPr>
          <p:cNvPr id="24584" name="Picture 8" descr="http://www.s1692.zouo.ru/assets/images/OSchool/slugi/sun.jpg"/>
          <p:cNvPicPr>
            <a:picLocks noChangeAspect="1" noChangeArrowheads="1"/>
          </p:cNvPicPr>
          <p:nvPr/>
        </p:nvPicPr>
        <p:blipFill>
          <a:blip r:embed="rId4" cstate="print"/>
          <a:srcRect/>
          <a:stretch>
            <a:fillRect/>
          </a:stretch>
        </p:blipFill>
        <p:spPr bwMode="auto">
          <a:xfrm>
            <a:off x="763008" y="631148"/>
            <a:ext cx="3838658" cy="3085884"/>
          </a:xfrm>
          <a:prstGeom prst="rect">
            <a:avLst/>
          </a:prstGeom>
          <a:noFill/>
        </p:spPr>
      </p:pic>
      <p:pic>
        <p:nvPicPr>
          <p:cNvPr id="8"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83568" y="4437112"/>
            <a:ext cx="2561871" cy="1944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644009" y="908720"/>
            <a:ext cx="4499992" cy="1569660"/>
          </a:xfrm>
          <a:prstGeom prst="rect">
            <a:avLst/>
          </a:prstGeom>
          <a:noFill/>
        </p:spPr>
        <p:txBody>
          <a:bodyPr wrap="square" rtlCol="0">
            <a:spAutoFit/>
          </a:bodyPr>
          <a:lstStyle/>
          <a:p>
            <a:pPr algn="ctr"/>
            <a:r>
              <a:rPr lang="ru-RU" sz="2400" b="1" dirty="0" smtClean="0"/>
              <a:t>Групповая работа- одна из форм  </a:t>
            </a:r>
          </a:p>
          <a:p>
            <a:pPr algn="ctr"/>
            <a:r>
              <a:rPr lang="ru-RU" sz="2400" b="1" dirty="0" smtClean="0"/>
              <a:t>деятельностного метода обучения.</a:t>
            </a:r>
            <a:endParaRPr lang="ru-RU"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5602" name="Picture 2" descr="http://tatyana-chulan.ucoz.ru/_fr/0/0304888.jpg"/>
          <p:cNvPicPr>
            <a:picLocks noChangeAspect="1" noChangeArrowheads="1"/>
          </p:cNvPicPr>
          <p:nvPr/>
        </p:nvPicPr>
        <p:blipFill>
          <a:blip r:embed="rId2" cstate="print"/>
          <a:srcRect/>
          <a:stretch>
            <a:fillRect/>
          </a:stretch>
        </p:blipFill>
        <p:spPr bwMode="auto">
          <a:xfrm>
            <a:off x="-180528" y="0"/>
            <a:ext cx="9753600" cy="6896101"/>
          </a:xfrm>
          <a:prstGeom prst="rect">
            <a:avLst/>
          </a:prstGeom>
          <a:noFill/>
        </p:spPr>
      </p:pic>
      <p:sp>
        <p:nvSpPr>
          <p:cNvPr id="5" name="Oval 2"/>
          <p:cNvSpPr>
            <a:spLocks noChangeArrowheads="1"/>
          </p:cNvSpPr>
          <p:nvPr/>
        </p:nvSpPr>
        <p:spPr bwMode="auto">
          <a:xfrm>
            <a:off x="1331913" y="2492375"/>
            <a:ext cx="2447925" cy="3600450"/>
          </a:xfrm>
          <a:prstGeom prst="ellipse">
            <a:avLst/>
          </a:prstGeom>
          <a:solidFill>
            <a:schemeClr val="bg1"/>
          </a:solidFill>
          <a:ln w="9525">
            <a:solidFill>
              <a:schemeClr val="tx1"/>
            </a:solidFill>
            <a:round/>
            <a:headEnd/>
            <a:tailEnd/>
          </a:ln>
        </p:spPr>
        <p:txBody>
          <a:bodyPr wrap="none" anchor="ctr"/>
          <a:lstStyle/>
          <a:p>
            <a:endParaRPr lang="ru-RU"/>
          </a:p>
        </p:txBody>
      </p:sp>
      <p:sp>
        <p:nvSpPr>
          <p:cNvPr id="6" name="Oval 3"/>
          <p:cNvSpPr>
            <a:spLocks noChangeArrowheads="1"/>
          </p:cNvSpPr>
          <p:nvPr/>
        </p:nvSpPr>
        <p:spPr bwMode="auto">
          <a:xfrm flipV="1">
            <a:off x="1763688" y="2060848"/>
            <a:ext cx="1584325" cy="1511300"/>
          </a:xfrm>
          <a:prstGeom prst="ellipse">
            <a:avLst/>
          </a:prstGeom>
          <a:solidFill>
            <a:schemeClr val="accent1"/>
          </a:solidFill>
          <a:ln w="9525">
            <a:solidFill>
              <a:schemeClr val="tx1"/>
            </a:solidFill>
            <a:round/>
            <a:headEnd/>
            <a:tailEnd/>
          </a:ln>
        </p:spPr>
        <p:txBody>
          <a:bodyPr rot="10800000" wrap="none" anchor="ctr"/>
          <a:lstStyle/>
          <a:p>
            <a:endParaRPr lang="ru-RU">
              <a:latin typeface="Times New Roman" pitchFamily="18" charset="0"/>
            </a:endParaRPr>
          </a:p>
        </p:txBody>
      </p:sp>
      <p:sp>
        <p:nvSpPr>
          <p:cNvPr id="7" name="Rectangle 5"/>
          <p:cNvSpPr txBox="1">
            <a:spLocks noChangeArrowheads="1"/>
          </p:cNvSpPr>
          <p:nvPr/>
        </p:nvSpPr>
        <p:spPr>
          <a:xfrm>
            <a:off x="3924300" y="1557338"/>
            <a:ext cx="4968875" cy="4329112"/>
          </a:xfrm>
          <a:prstGeom prst="rect">
            <a:avLst/>
          </a:prstGeom>
        </p:spPr>
        <p:txBody>
          <a:bodyPr/>
          <a:lstStyle/>
          <a:p>
            <a:pPr marL="533400" marR="0" lvl="0" indent="-533400" algn="l" defTabSz="914400" rtl="0" eaLnBrk="1" fontAlgn="auto" latinLnBrk="0" hangingPunct="1">
              <a:spcBef>
                <a:spcPct val="20000"/>
              </a:spcBef>
              <a:spcAft>
                <a:spcPts val="0"/>
              </a:spcAft>
              <a:buClrTx/>
              <a:buSzTx/>
              <a:buFont typeface="Wingdings" pitchFamily="2" charset="2"/>
              <a:buNone/>
              <a:tabLst/>
              <a:defRPr/>
            </a:pPr>
            <a:r>
              <a:rPr kumimoji="0" lang="ru-RU" sz="1700" b="0" i="0" u="none" strike="noStrike" kern="1200" cap="none" spc="0" normalizeH="0" baseline="0" noProof="0" dirty="0" smtClean="0">
                <a:ln>
                  <a:noFill/>
                </a:ln>
                <a:solidFill>
                  <a:schemeClr val="tx1"/>
                </a:solidFill>
                <a:effectLst/>
                <a:uLnTx/>
                <a:uFillTx/>
                <a:latin typeface="+mn-lt"/>
                <a:ea typeface="+mn-ea"/>
                <a:cs typeface="+mn-cs"/>
              </a:rPr>
              <a:t>1)  Мотивация (самоопределение) к учебной деятельности </a:t>
            </a:r>
          </a:p>
          <a:p>
            <a:pPr marL="533400" marR="0" lvl="0" indent="-533400" algn="l" defTabSz="914400" rtl="0" eaLnBrk="1" fontAlgn="auto" latinLnBrk="0" hangingPunct="1">
              <a:spcBef>
                <a:spcPct val="20000"/>
              </a:spcBef>
              <a:spcAft>
                <a:spcPts val="0"/>
              </a:spcAft>
              <a:buClrTx/>
              <a:buSzTx/>
              <a:buFont typeface="Wingdings" pitchFamily="2" charset="2"/>
              <a:buNone/>
              <a:tabLst/>
              <a:defRPr/>
            </a:pPr>
            <a:r>
              <a:rPr kumimoji="0" lang="ru-RU" sz="1700" b="0" i="0" u="none" strike="noStrike" kern="1200" cap="none" spc="0" normalizeH="0" baseline="0" noProof="0" dirty="0" smtClean="0">
                <a:ln>
                  <a:noFill/>
                </a:ln>
                <a:solidFill>
                  <a:schemeClr val="tx1"/>
                </a:solidFill>
                <a:effectLst/>
                <a:uLnTx/>
                <a:uFillTx/>
                <a:latin typeface="+mn-lt"/>
                <a:ea typeface="+mn-ea"/>
                <a:cs typeface="+mn-cs"/>
              </a:rPr>
              <a:t>2)  Актуализация и фиксирование индивидуального затруднения в пробном действии</a:t>
            </a:r>
          </a:p>
          <a:p>
            <a:pPr marL="533400" marR="0" lvl="0" indent="-533400" algn="l" defTabSz="914400" rtl="0" eaLnBrk="1" fontAlgn="auto" latinLnBrk="0" hangingPunct="1">
              <a:spcBef>
                <a:spcPct val="20000"/>
              </a:spcBef>
              <a:spcAft>
                <a:spcPts val="0"/>
              </a:spcAft>
              <a:buClrTx/>
              <a:buSzTx/>
              <a:buFont typeface="Wingdings" pitchFamily="2" charset="2"/>
              <a:buNone/>
              <a:tabLst/>
              <a:defRPr/>
            </a:pPr>
            <a:r>
              <a:rPr kumimoji="0" lang="ru-RU" sz="1700" b="0" i="0" u="none" strike="noStrike" kern="1200" cap="none" spc="0" normalizeH="0" baseline="0" noProof="0" dirty="0" smtClean="0">
                <a:ln>
                  <a:noFill/>
                </a:ln>
                <a:solidFill>
                  <a:schemeClr val="tx1"/>
                </a:solidFill>
                <a:effectLst/>
                <a:uLnTx/>
                <a:uFillTx/>
                <a:latin typeface="+mn-lt"/>
                <a:ea typeface="+mn-ea"/>
                <a:cs typeface="+mn-cs"/>
              </a:rPr>
              <a:t>3)  Постановка проблемы</a:t>
            </a:r>
          </a:p>
          <a:p>
            <a:pPr marL="533400" marR="0" lvl="0" indent="-533400" algn="l" defTabSz="914400" rtl="0" eaLnBrk="1" fontAlgn="auto" latinLnBrk="0" hangingPunct="1">
              <a:spcBef>
                <a:spcPct val="20000"/>
              </a:spcBef>
              <a:spcAft>
                <a:spcPts val="0"/>
              </a:spcAft>
              <a:buClrTx/>
              <a:buSzTx/>
              <a:buFont typeface="Wingdings" pitchFamily="2" charset="2"/>
              <a:buNone/>
              <a:tabLst/>
              <a:defRPr/>
            </a:pPr>
            <a:r>
              <a:rPr kumimoji="0" lang="ru-RU" sz="1700" b="0" i="0" u="none" strike="noStrike" kern="1200" cap="none" spc="0" normalizeH="0" baseline="0" noProof="0" dirty="0" smtClean="0">
                <a:ln>
                  <a:noFill/>
                </a:ln>
                <a:solidFill>
                  <a:schemeClr val="tx1"/>
                </a:solidFill>
                <a:effectLst/>
                <a:uLnTx/>
                <a:uFillTx/>
                <a:latin typeface="+mn-lt"/>
                <a:ea typeface="+mn-ea"/>
                <a:cs typeface="+mn-cs"/>
              </a:rPr>
              <a:t>4)  Построение проекта выхода из затруднения («открытие» детьми нового знания)</a:t>
            </a:r>
          </a:p>
          <a:p>
            <a:pPr marL="533400" marR="0" lvl="0" indent="-533400" algn="l" defTabSz="914400" rtl="0" eaLnBrk="1" fontAlgn="auto" latinLnBrk="0" hangingPunct="1">
              <a:spcBef>
                <a:spcPct val="20000"/>
              </a:spcBef>
              <a:spcAft>
                <a:spcPts val="0"/>
              </a:spcAft>
              <a:buClrTx/>
              <a:buSzTx/>
              <a:buFont typeface="Wingdings" pitchFamily="2" charset="2"/>
              <a:buNone/>
              <a:tabLst/>
              <a:defRPr/>
            </a:pPr>
            <a:r>
              <a:rPr kumimoji="0" lang="ru-RU" sz="1700" b="0" i="0" u="none" strike="noStrike" kern="1200" cap="none" spc="0" normalizeH="0" baseline="0" noProof="0" dirty="0" smtClean="0">
                <a:ln>
                  <a:noFill/>
                </a:ln>
                <a:solidFill>
                  <a:schemeClr val="tx1"/>
                </a:solidFill>
                <a:effectLst/>
                <a:uLnTx/>
                <a:uFillTx/>
                <a:latin typeface="+mn-lt"/>
                <a:ea typeface="+mn-ea"/>
                <a:cs typeface="+mn-cs"/>
              </a:rPr>
              <a:t>5) Реализация построенного проекта</a:t>
            </a:r>
          </a:p>
          <a:p>
            <a:pPr marL="533400" marR="0" lvl="0" indent="-533400" algn="l" defTabSz="914400" rtl="0" eaLnBrk="1" fontAlgn="auto" latinLnBrk="0" hangingPunct="1">
              <a:spcBef>
                <a:spcPct val="20000"/>
              </a:spcBef>
              <a:spcAft>
                <a:spcPts val="0"/>
              </a:spcAft>
              <a:buClrTx/>
              <a:buSzTx/>
              <a:buFont typeface="Wingdings" pitchFamily="2" charset="2"/>
              <a:buNone/>
              <a:tabLst/>
              <a:defRPr/>
            </a:pPr>
            <a:r>
              <a:rPr kumimoji="0" lang="ru-RU" sz="1700" b="0" i="0" u="none" strike="noStrike" kern="1200" cap="none" spc="0" normalizeH="0" baseline="0" noProof="0" dirty="0" smtClean="0">
                <a:ln>
                  <a:noFill/>
                </a:ln>
                <a:solidFill>
                  <a:schemeClr val="tx1"/>
                </a:solidFill>
                <a:effectLst/>
                <a:uLnTx/>
                <a:uFillTx/>
                <a:latin typeface="+mn-lt"/>
                <a:ea typeface="+mn-ea"/>
                <a:cs typeface="+mn-cs"/>
              </a:rPr>
              <a:t>6) Первичное закрепление с проговариванием во внешней речи</a:t>
            </a:r>
          </a:p>
          <a:p>
            <a:pPr marL="533400" marR="0" lvl="0" indent="-533400" algn="l" defTabSz="914400" rtl="0" eaLnBrk="1" fontAlgn="auto" latinLnBrk="0" hangingPunct="1">
              <a:spcBef>
                <a:spcPct val="20000"/>
              </a:spcBef>
              <a:spcAft>
                <a:spcPts val="0"/>
              </a:spcAft>
              <a:buClrTx/>
              <a:buSzTx/>
              <a:buFont typeface="Wingdings" pitchFamily="2" charset="2"/>
              <a:buNone/>
              <a:tabLst/>
              <a:defRPr/>
            </a:pPr>
            <a:r>
              <a:rPr kumimoji="0" lang="ru-RU" sz="1700" b="0" i="0" u="none" strike="noStrike" kern="1200" cap="none" spc="0" normalizeH="0" baseline="0" noProof="0" dirty="0" smtClean="0">
                <a:ln>
                  <a:noFill/>
                </a:ln>
                <a:solidFill>
                  <a:schemeClr val="tx1"/>
                </a:solidFill>
                <a:effectLst/>
                <a:uLnTx/>
                <a:uFillTx/>
                <a:latin typeface="+mn-lt"/>
                <a:ea typeface="+mn-ea"/>
                <a:cs typeface="+mn-cs"/>
              </a:rPr>
              <a:t>7) Самостоятельная работа с самопроверкой по эталону</a:t>
            </a:r>
          </a:p>
          <a:p>
            <a:pPr marL="533400" marR="0" lvl="0" indent="-533400" algn="l" defTabSz="914400" rtl="0" eaLnBrk="1" fontAlgn="auto" latinLnBrk="0" hangingPunct="1">
              <a:spcBef>
                <a:spcPct val="20000"/>
              </a:spcBef>
              <a:spcAft>
                <a:spcPts val="0"/>
              </a:spcAft>
              <a:buClrTx/>
              <a:buSzTx/>
              <a:buFont typeface="Wingdings" pitchFamily="2" charset="2"/>
              <a:buNone/>
              <a:tabLst/>
              <a:defRPr/>
            </a:pPr>
            <a:r>
              <a:rPr kumimoji="0" lang="ru-RU" sz="1700" b="0" i="0" u="none" strike="noStrike" kern="1200" cap="none" spc="0" normalizeH="0" baseline="0" noProof="0" dirty="0" smtClean="0">
                <a:ln>
                  <a:noFill/>
                </a:ln>
                <a:solidFill>
                  <a:schemeClr val="tx1"/>
                </a:solidFill>
                <a:effectLst/>
                <a:uLnTx/>
                <a:uFillTx/>
                <a:latin typeface="+mn-lt"/>
                <a:ea typeface="+mn-ea"/>
                <a:cs typeface="+mn-cs"/>
              </a:rPr>
              <a:t>8)Включение в систему знаний и повторение</a:t>
            </a:r>
          </a:p>
          <a:p>
            <a:pPr marL="533400" marR="0" lvl="0" indent="-533400" algn="l" defTabSz="914400" rtl="0" eaLnBrk="1" fontAlgn="auto" latinLnBrk="0" hangingPunct="1">
              <a:spcBef>
                <a:spcPct val="20000"/>
              </a:spcBef>
              <a:spcAft>
                <a:spcPts val="0"/>
              </a:spcAft>
              <a:buClrTx/>
              <a:buSzTx/>
              <a:buFont typeface="Wingdings" pitchFamily="2" charset="2"/>
              <a:buNone/>
              <a:tabLst/>
              <a:defRPr/>
            </a:pPr>
            <a:r>
              <a:rPr kumimoji="0" lang="ru-RU" sz="1700" b="0" i="0" u="none" strike="noStrike" kern="1200" cap="none" spc="0" normalizeH="0" baseline="0" noProof="0" dirty="0" smtClean="0">
                <a:ln>
                  <a:noFill/>
                </a:ln>
                <a:solidFill>
                  <a:schemeClr val="tx1"/>
                </a:solidFill>
                <a:effectLst/>
                <a:uLnTx/>
                <a:uFillTx/>
                <a:latin typeface="+mn-lt"/>
                <a:ea typeface="+mn-ea"/>
                <a:cs typeface="+mn-cs"/>
              </a:rPr>
              <a:t>9)Рефлексия учебной деятельности</a:t>
            </a:r>
          </a:p>
        </p:txBody>
      </p:sp>
      <p:sp>
        <p:nvSpPr>
          <p:cNvPr id="8" name="Line 6"/>
          <p:cNvSpPr>
            <a:spLocks noChangeShapeType="1"/>
          </p:cNvSpPr>
          <p:nvPr/>
        </p:nvSpPr>
        <p:spPr bwMode="auto">
          <a:xfrm>
            <a:off x="1042988" y="2133600"/>
            <a:ext cx="792162" cy="574675"/>
          </a:xfrm>
          <a:prstGeom prst="line">
            <a:avLst/>
          </a:prstGeom>
          <a:noFill/>
          <a:ln w="9525">
            <a:solidFill>
              <a:schemeClr val="tx1"/>
            </a:solidFill>
            <a:round/>
            <a:headEnd/>
            <a:tailEnd type="triangle" w="med" len="med"/>
          </a:ln>
        </p:spPr>
        <p:txBody>
          <a:bodyPr/>
          <a:lstStyle/>
          <a:p>
            <a:endParaRPr lang="ru-RU"/>
          </a:p>
        </p:txBody>
      </p:sp>
      <p:sp>
        <p:nvSpPr>
          <p:cNvPr id="9" name="Text Box 7"/>
          <p:cNvSpPr txBox="1">
            <a:spLocks noChangeArrowheads="1"/>
          </p:cNvSpPr>
          <p:nvPr/>
        </p:nvSpPr>
        <p:spPr bwMode="auto">
          <a:xfrm>
            <a:off x="1547813" y="2276475"/>
            <a:ext cx="514350" cy="366713"/>
          </a:xfrm>
          <a:prstGeom prst="rect">
            <a:avLst/>
          </a:prstGeom>
          <a:noFill/>
          <a:ln w="9525">
            <a:noFill/>
            <a:miter lim="800000"/>
            <a:headEnd/>
            <a:tailEnd/>
          </a:ln>
        </p:spPr>
        <p:txBody>
          <a:bodyPr>
            <a:spAutoFit/>
          </a:bodyPr>
          <a:lstStyle/>
          <a:p>
            <a:pPr algn="l"/>
            <a:r>
              <a:rPr lang="en-US" b="1">
                <a:latin typeface="Times New Roman" pitchFamily="18" charset="0"/>
              </a:rPr>
              <a:t>1</a:t>
            </a:r>
            <a:endParaRPr lang="ru-RU" b="1">
              <a:latin typeface="Times New Roman" pitchFamily="18" charset="0"/>
            </a:endParaRPr>
          </a:p>
        </p:txBody>
      </p:sp>
      <p:sp>
        <p:nvSpPr>
          <p:cNvPr id="10" name="Oval 8"/>
          <p:cNvSpPr>
            <a:spLocks noChangeArrowheads="1"/>
          </p:cNvSpPr>
          <p:nvPr/>
        </p:nvSpPr>
        <p:spPr bwMode="auto">
          <a:xfrm>
            <a:off x="1763713" y="2708275"/>
            <a:ext cx="144462" cy="144463"/>
          </a:xfrm>
          <a:prstGeom prst="ellipse">
            <a:avLst/>
          </a:prstGeom>
          <a:solidFill>
            <a:schemeClr val="tx1"/>
          </a:solidFill>
          <a:ln w="9525">
            <a:solidFill>
              <a:schemeClr val="tx1"/>
            </a:solidFill>
            <a:round/>
            <a:headEnd/>
            <a:tailEnd/>
          </a:ln>
        </p:spPr>
        <p:txBody>
          <a:bodyPr wrap="none" anchor="ctr"/>
          <a:lstStyle/>
          <a:p>
            <a:endParaRPr lang="ru-RU"/>
          </a:p>
        </p:txBody>
      </p:sp>
      <p:sp>
        <p:nvSpPr>
          <p:cNvPr id="11" name="Line 9"/>
          <p:cNvSpPr>
            <a:spLocks noChangeShapeType="1"/>
          </p:cNvSpPr>
          <p:nvPr/>
        </p:nvSpPr>
        <p:spPr bwMode="auto">
          <a:xfrm>
            <a:off x="1979613" y="2781300"/>
            <a:ext cx="360362" cy="0"/>
          </a:xfrm>
          <a:prstGeom prst="line">
            <a:avLst/>
          </a:prstGeom>
          <a:noFill/>
          <a:ln w="9525">
            <a:solidFill>
              <a:schemeClr val="tx1"/>
            </a:solidFill>
            <a:round/>
            <a:headEnd/>
            <a:tailEnd type="triangle" w="med" len="med"/>
          </a:ln>
        </p:spPr>
        <p:txBody>
          <a:bodyPr/>
          <a:lstStyle/>
          <a:p>
            <a:endParaRPr lang="ru-RU"/>
          </a:p>
        </p:txBody>
      </p:sp>
      <p:sp>
        <p:nvSpPr>
          <p:cNvPr id="12" name="Text Box 10"/>
          <p:cNvSpPr txBox="1">
            <a:spLocks noChangeArrowheads="1"/>
          </p:cNvSpPr>
          <p:nvPr/>
        </p:nvSpPr>
        <p:spPr bwMode="auto">
          <a:xfrm>
            <a:off x="2051050" y="2420938"/>
            <a:ext cx="285750" cy="336550"/>
          </a:xfrm>
          <a:prstGeom prst="rect">
            <a:avLst/>
          </a:prstGeom>
          <a:noFill/>
          <a:ln w="9525">
            <a:noFill/>
            <a:miter lim="800000"/>
            <a:headEnd/>
            <a:tailEnd/>
          </a:ln>
        </p:spPr>
        <p:txBody>
          <a:bodyPr wrap="none">
            <a:spAutoFit/>
          </a:bodyPr>
          <a:lstStyle/>
          <a:p>
            <a:pPr algn="l"/>
            <a:r>
              <a:rPr lang="en-US" sz="1600" b="1">
                <a:latin typeface="Times New Roman" pitchFamily="18" charset="0"/>
              </a:rPr>
              <a:t>2</a:t>
            </a:r>
            <a:endParaRPr lang="ru-RU" sz="1600" b="1">
              <a:latin typeface="Times New Roman" pitchFamily="18" charset="0"/>
            </a:endParaRPr>
          </a:p>
        </p:txBody>
      </p:sp>
      <p:sp>
        <p:nvSpPr>
          <p:cNvPr id="13" name="Line 11"/>
          <p:cNvSpPr>
            <a:spLocks noChangeShapeType="1"/>
          </p:cNvSpPr>
          <p:nvPr/>
        </p:nvSpPr>
        <p:spPr bwMode="auto">
          <a:xfrm>
            <a:off x="2339975" y="2492375"/>
            <a:ext cx="0" cy="576263"/>
          </a:xfrm>
          <a:prstGeom prst="line">
            <a:avLst/>
          </a:prstGeom>
          <a:noFill/>
          <a:ln w="38100">
            <a:solidFill>
              <a:schemeClr val="tx1"/>
            </a:solidFill>
            <a:round/>
            <a:headEnd/>
            <a:tailEnd/>
          </a:ln>
        </p:spPr>
        <p:txBody>
          <a:bodyPr/>
          <a:lstStyle/>
          <a:p>
            <a:endParaRPr lang="ru-RU"/>
          </a:p>
        </p:txBody>
      </p:sp>
      <p:sp>
        <p:nvSpPr>
          <p:cNvPr id="14" name="Line 12"/>
          <p:cNvSpPr>
            <a:spLocks noChangeShapeType="1"/>
          </p:cNvSpPr>
          <p:nvPr/>
        </p:nvSpPr>
        <p:spPr bwMode="auto">
          <a:xfrm flipH="1">
            <a:off x="1619250" y="2781300"/>
            <a:ext cx="720725" cy="2016125"/>
          </a:xfrm>
          <a:prstGeom prst="line">
            <a:avLst/>
          </a:prstGeom>
          <a:noFill/>
          <a:ln w="9525">
            <a:solidFill>
              <a:schemeClr val="tx1"/>
            </a:solidFill>
            <a:round/>
            <a:headEnd/>
            <a:tailEnd type="triangle" w="med" len="med"/>
          </a:ln>
        </p:spPr>
        <p:txBody>
          <a:bodyPr/>
          <a:lstStyle/>
          <a:p>
            <a:endParaRPr lang="ru-RU"/>
          </a:p>
        </p:txBody>
      </p:sp>
      <p:sp>
        <p:nvSpPr>
          <p:cNvPr id="15" name="Line 13"/>
          <p:cNvSpPr>
            <a:spLocks noChangeShapeType="1"/>
          </p:cNvSpPr>
          <p:nvPr/>
        </p:nvSpPr>
        <p:spPr bwMode="auto">
          <a:xfrm>
            <a:off x="1619250" y="4797425"/>
            <a:ext cx="431800" cy="0"/>
          </a:xfrm>
          <a:prstGeom prst="line">
            <a:avLst/>
          </a:prstGeom>
          <a:noFill/>
          <a:ln w="9525">
            <a:solidFill>
              <a:schemeClr val="tx1"/>
            </a:solidFill>
            <a:round/>
            <a:headEnd/>
            <a:tailEnd type="triangle" w="med" len="med"/>
          </a:ln>
        </p:spPr>
        <p:txBody>
          <a:bodyPr/>
          <a:lstStyle/>
          <a:p>
            <a:endParaRPr lang="ru-RU"/>
          </a:p>
        </p:txBody>
      </p:sp>
      <p:sp>
        <p:nvSpPr>
          <p:cNvPr id="16" name="Line 14"/>
          <p:cNvSpPr>
            <a:spLocks noChangeShapeType="1"/>
          </p:cNvSpPr>
          <p:nvPr/>
        </p:nvSpPr>
        <p:spPr bwMode="auto">
          <a:xfrm>
            <a:off x="2051050" y="4797425"/>
            <a:ext cx="433388" cy="0"/>
          </a:xfrm>
          <a:prstGeom prst="line">
            <a:avLst/>
          </a:prstGeom>
          <a:noFill/>
          <a:ln w="9525">
            <a:solidFill>
              <a:schemeClr val="tx1"/>
            </a:solidFill>
            <a:round/>
            <a:headEnd/>
            <a:tailEnd type="triangle" w="med" len="med"/>
          </a:ln>
        </p:spPr>
        <p:txBody>
          <a:bodyPr/>
          <a:lstStyle/>
          <a:p>
            <a:endParaRPr lang="ru-RU"/>
          </a:p>
        </p:txBody>
      </p:sp>
      <p:sp>
        <p:nvSpPr>
          <p:cNvPr id="17" name="Text Box 15"/>
          <p:cNvSpPr txBox="1">
            <a:spLocks noChangeArrowheads="1"/>
          </p:cNvSpPr>
          <p:nvPr/>
        </p:nvSpPr>
        <p:spPr bwMode="auto">
          <a:xfrm>
            <a:off x="1692275" y="4437063"/>
            <a:ext cx="342900" cy="336550"/>
          </a:xfrm>
          <a:prstGeom prst="rect">
            <a:avLst/>
          </a:prstGeom>
          <a:noFill/>
          <a:ln w="9525">
            <a:noFill/>
            <a:miter lim="800000"/>
            <a:headEnd/>
            <a:tailEnd/>
          </a:ln>
        </p:spPr>
        <p:txBody>
          <a:bodyPr wrap="none">
            <a:spAutoFit/>
          </a:bodyPr>
          <a:lstStyle/>
          <a:p>
            <a:pPr algn="l"/>
            <a:r>
              <a:rPr lang="ru-RU" sz="1600" b="1">
                <a:latin typeface="Times New Roman" pitchFamily="18" charset="0"/>
              </a:rPr>
              <a:t>И</a:t>
            </a:r>
          </a:p>
        </p:txBody>
      </p:sp>
      <p:sp>
        <p:nvSpPr>
          <p:cNvPr id="18" name="Text Box 16"/>
          <p:cNvSpPr txBox="1">
            <a:spLocks noChangeArrowheads="1"/>
          </p:cNvSpPr>
          <p:nvPr/>
        </p:nvSpPr>
        <p:spPr bwMode="auto">
          <a:xfrm>
            <a:off x="2051050" y="4437063"/>
            <a:ext cx="331788" cy="336550"/>
          </a:xfrm>
          <a:prstGeom prst="rect">
            <a:avLst/>
          </a:prstGeom>
          <a:noFill/>
          <a:ln w="9525">
            <a:noFill/>
            <a:miter lim="800000"/>
            <a:headEnd/>
            <a:tailEnd/>
          </a:ln>
        </p:spPr>
        <p:txBody>
          <a:bodyPr wrap="none">
            <a:spAutoFit/>
          </a:bodyPr>
          <a:lstStyle/>
          <a:p>
            <a:pPr algn="l"/>
            <a:r>
              <a:rPr lang="ru-RU" sz="1600" b="1">
                <a:latin typeface="Times New Roman" pitchFamily="18" charset="0"/>
              </a:rPr>
              <a:t>К</a:t>
            </a:r>
          </a:p>
        </p:txBody>
      </p:sp>
      <p:sp>
        <p:nvSpPr>
          <p:cNvPr id="19" name="AutoShape 17"/>
          <p:cNvSpPr>
            <a:spLocks/>
          </p:cNvSpPr>
          <p:nvPr/>
        </p:nvSpPr>
        <p:spPr bwMode="auto">
          <a:xfrm rot="5400000">
            <a:off x="1980407" y="4652169"/>
            <a:ext cx="215900" cy="649287"/>
          </a:xfrm>
          <a:prstGeom prst="rightBrace">
            <a:avLst>
              <a:gd name="adj1" fmla="val 16165"/>
              <a:gd name="adj2" fmla="val 49875"/>
            </a:avLst>
          </a:prstGeom>
          <a:noFill/>
          <a:ln w="28575">
            <a:solidFill>
              <a:schemeClr val="tx1"/>
            </a:solidFill>
            <a:round/>
            <a:headEnd/>
            <a:tailEnd/>
          </a:ln>
        </p:spPr>
        <p:txBody>
          <a:bodyPr wrap="none" anchor="ctr"/>
          <a:lstStyle/>
          <a:p>
            <a:endParaRPr lang="ru-RU"/>
          </a:p>
        </p:txBody>
      </p:sp>
      <p:sp>
        <p:nvSpPr>
          <p:cNvPr id="20" name="Text Box 18"/>
          <p:cNvSpPr txBox="1">
            <a:spLocks noChangeArrowheads="1"/>
          </p:cNvSpPr>
          <p:nvPr/>
        </p:nvSpPr>
        <p:spPr bwMode="auto">
          <a:xfrm>
            <a:off x="1979613" y="5084763"/>
            <a:ext cx="285750" cy="336550"/>
          </a:xfrm>
          <a:prstGeom prst="rect">
            <a:avLst/>
          </a:prstGeom>
          <a:noFill/>
          <a:ln w="9525">
            <a:noFill/>
            <a:miter lim="800000"/>
            <a:headEnd/>
            <a:tailEnd/>
          </a:ln>
        </p:spPr>
        <p:txBody>
          <a:bodyPr wrap="none">
            <a:spAutoFit/>
          </a:bodyPr>
          <a:lstStyle/>
          <a:p>
            <a:pPr algn="l"/>
            <a:r>
              <a:rPr lang="ru-RU" sz="1600" b="1">
                <a:latin typeface="Times New Roman" pitchFamily="18" charset="0"/>
              </a:rPr>
              <a:t>3</a:t>
            </a:r>
          </a:p>
        </p:txBody>
      </p:sp>
      <p:sp>
        <p:nvSpPr>
          <p:cNvPr id="21" name="Line 19"/>
          <p:cNvSpPr>
            <a:spLocks noChangeShapeType="1"/>
          </p:cNvSpPr>
          <p:nvPr/>
        </p:nvSpPr>
        <p:spPr bwMode="auto">
          <a:xfrm>
            <a:off x="2484438" y="4797425"/>
            <a:ext cx="431800" cy="0"/>
          </a:xfrm>
          <a:prstGeom prst="line">
            <a:avLst/>
          </a:prstGeom>
          <a:noFill/>
          <a:ln w="9525">
            <a:solidFill>
              <a:schemeClr val="tx1"/>
            </a:solidFill>
            <a:round/>
            <a:headEnd/>
            <a:tailEnd type="triangle" w="med" len="med"/>
          </a:ln>
        </p:spPr>
        <p:txBody>
          <a:bodyPr/>
          <a:lstStyle/>
          <a:p>
            <a:endParaRPr lang="ru-RU"/>
          </a:p>
        </p:txBody>
      </p:sp>
      <p:sp>
        <p:nvSpPr>
          <p:cNvPr id="22" name="Text Box 20"/>
          <p:cNvSpPr txBox="1">
            <a:spLocks noChangeArrowheads="1"/>
          </p:cNvSpPr>
          <p:nvPr/>
        </p:nvSpPr>
        <p:spPr bwMode="auto">
          <a:xfrm>
            <a:off x="2484438" y="4437063"/>
            <a:ext cx="342900" cy="336550"/>
          </a:xfrm>
          <a:prstGeom prst="rect">
            <a:avLst/>
          </a:prstGeom>
          <a:noFill/>
          <a:ln w="9525">
            <a:noFill/>
            <a:miter lim="800000"/>
            <a:headEnd/>
            <a:tailEnd/>
          </a:ln>
        </p:spPr>
        <p:txBody>
          <a:bodyPr wrap="none">
            <a:spAutoFit/>
          </a:bodyPr>
          <a:lstStyle/>
          <a:p>
            <a:pPr algn="l"/>
            <a:r>
              <a:rPr lang="ru-RU" sz="1600" b="1">
                <a:latin typeface="Times New Roman" pitchFamily="18" charset="0"/>
              </a:rPr>
              <a:t>П</a:t>
            </a:r>
          </a:p>
        </p:txBody>
      </p:sp>
      <p:sp>
        <p:nvSpPr>
          <p:cNvPr id="23" name="Text Box 21"/>
          <p:cNvSpPr txBox="1">
            <a:spLocks noChangeArrowheads="1"/>
          </p:cNvSpPr>
          <p:nvPr/>
        </p:nvSpPr>
        <p:spPr bwMode="auto">
          <a:xfrm>
            <a:off x="2535238" y="4770438"/>
            <a:ext cx="285750" cy="336550"/>
          </a:xfrm>
          <a:prstGeom prst="rect">
            <a:avLst/>
          </a:prstGeom>
          <a:noFill/>
          <a:ln w="9525">
            <a:noFill/>
            <a:miter lim="800000"/>
            <a:headEnd/>
            <a:tailEnd/>
          </a:ln>
        </p:spPr>
        <p:txBody>
          <a:bodyPr wrap="none">
            <a:spAutoFit/>
          </a:bodyPr>
          <a:lstStyle/>
          <a:p>
            <a:pPr algn="l"/>
            <a:r>
              <a:rPr lang="ru-RU" sz="1600" b="1">
                <a:latin typeface="Times New Roman" pitchFamily="18" charset="0"/>
              </a:rPr>
              <a:t>4</a:t>
            </a:r>
          </a:p>
        </p:txBody>
      </p:sp>
      <p:sp>
        <p:nvSpPr>
          <p:cNvPr id="24" name="Line 22"/>
          <p:cNvSpPr>
            <a:spLocks noChangeShapeType="1"/>
          </p:cNvSpPr>
          <p:nvPr/>
        </p:nvSpPr>
        <p:spPr bwMode="auto">
          <a:xfrm flipH="1" flipV="1">
            <a:off x="2339975" y="2565400"/>
            <a:ext cx="576263" cy="2232025"/>
          </a:xfrm>
          <a:prstGeom prst="line">
            <a:avLst/>
          </a:prstGeom>
          <a:noFill/>
          <a:ln w="9525">
            <a:solidFill>
              <a:schemeClr val="tx1"/>
            </a:solidFill>
            <a:round/>
            <a:headEnd/>
            <a:tailEnd type="triangle" w="med" len="med"/>
          </a:ln>
        </p:spPr>
        <p:txBody>
          <a:bodyPr/>
          <a:lstStyle/>
          <a:p>
            <a:endParaRPr lang="ru-RU"/>
          </a:p>
        </p:txBody>
      </p:sp>
      <p:sp>
        <p:nvSpPr>
          <p:cNvPr id="25" name="Line 23"/>
          <p:cNvSpPr>
            <a:spLocks noChangeShapeType="1"/>
          </p:cNvSpPr>
          <p:nvPr/>
        </p:nvSpPr>
        <p:spPr bwMode="auto">
          <a:xfrm>
            <a:off x="1835150" y="2781300"/>
            <a:ext cx="506413" cy="0"/>
          </a:xfrm>
          <a:prstGeom prst="line">
            <a:avLst/>
          </a:prstGeom>
          <a:noFill/>
          <a:ln w="9525">
            <a:solidFill>
              <a:schemeClr val="tx1"/>
            </a:solidFill>
            <a:round/>
            <a:headEnd/>
            <a:tailEnd type="triangle" w="med" len="med"/>
          </a:ln>
        </p:spPr>
        <p:txBody>
          <a:bodyPr/>
          <a:lstStyle/>
          <a:p>
            <a:endParaRPr lang="ru-RU"/>
          </a:p>
        </p:txBody>
      </p:sp>
      <p:sp>
        <p:nvSpPr>
          <p:cNvPr id="26" name="Text Box 24"/>
          <p:cNvSpPr txBox="1">
            <a:spLocks noChangeArrowheads="1"/>
          </p:cNvSpPr>
          <p:nvPr/>
        </p:nvSpPr>
        <p:spPr bwMode="auto">
          <a:xfrm>
            <a:off x="2339975" y="2276475"/>
            <a:ext cx="438150" cy="336550"/>
          </a:xfrm>
          <a:prstGeom prst="rect">
            <a:avLst/>
          </a:prstGeom>
          <a:noFill/>
          <a:ln w="9525">
            <a:noFill/>
            <a:miter lim="800000"/>
            <a:headEnd/>
            <a:tailEnd/>
          </a:ln>
        </p:spPr>
        <p:txBody>
          <a:bodyPr>
            <a:spAutoFit/>
          </a:bodyPr>
          <a:lstStyle/>
          <a:p>
            <a:pPr algn="l"/>
            <a:r>
              <a:rPr lang="ru-RU" sz="1600" b="1">
                <a:latin typeface="Times New Roman" pitchFamily="18" charset="0"/>
              </a:rPr>
              <a:t>5 6</a:t>
            </a:r>
          </a:p>
        </p:txBody>
      </p:sp>
      <p:sp>
        <p:nvSpPr>
          <p:cNvPr id="27" name="Line 25"/>
          <p:cNvSpPr>
            <a:spLocks noChangeShapeType="1"/>
          </p:cNvSpPr>
          <p:nvPr/>
        </p:nvSpPr>
        <p:spPr bwMode="auto">
          <a:xfrm>
            <a:off x="2771775" y="2636838"/>
            <a:ext cx="287338" cy="0"/>
          </a:xfrm>
          <a:prstGeom prst="line">
            <a:avLst/>
          </a:prstGeom>
          <a:noFill/>
          <a:ln w="9525">
            <a:solidFill>
              <a:schemeClr val="tx1"/>
            </a:solidFill>
            <a:round/>
            <a:headEnd/>
            <a:tailEnd type="triangle" w="med" len="med"/>
          </a:ln>
        </p:spPr>
        <p:txBody>
          <a:bodyPr/>
          <a:lstStyle/>
          <a:p>
            <a:endParaRPr lang="ru-RU"/>
          </a:p>
        </p:txBody>
      </p:sp>
      <p:sp>
        <p:nvSpPr>
          <p:cNvPr id="28" name="Text Box 26"/>
          <p:cNvSpPr txBox="1">
            <a:spLocks noChangeArrowheads="1"/>
          </p:cNvSpPr>
          <p:nvPr/>
        </p:nvSpPr>
        <p:spPr bwMode="auto">
          <a:xfrm flipH="1">
            <a:off x="2771775" y="2276475"/>
            <a:ext cx="215900" cy="336550"/>
          </a:xfrm>
          <a:prstGeom prst="rect">
            <a:avLst/>
          </a:prstGeom>
          <a:noFill/>
          <a:ln w="9525">
            <a:noFill/>
            <a:miter lim="800000"/>
            <a:headEnd/>
            <a:tailEnd/>
          </a:ln>
        </p:spPr>
        <p:txBody>
          <a:bodyPr>
            <a:spAutoFit/>
          </a:bodyPr>
          <a:lstStyle/>
          <a:p>
            <a:pPr algn="l"/>
            <a:r>
              <a:rPr lang="ru-RU" sz="1600" b="1">
                <a:latin typeface="Times New Roman" pitchFamily="18" charset="0"/>
              </a:rPr>
              <a:t>7</a:t>
            </a:r>
          </a:p>
        </p:txBody>
      </p:sp>
      <p:sp>
        <p:nvSpPr>
          <p:cNvPr id="29" name="Line 27"/>
          <p:cNvSpPr>
            <a:spLocks noChangeShapeType="1"/>
          </p:cNvSpPr>
          <p:nvPr/>
        </p:nvSpPr>
        <p:spPr bwMode="auto">
          <a:xfrm>
            <a:off x="2411413" y="2636838"/>
            <a:ext cx="215900" cy="0"/>
          </a:xfrm>
          <a:prstGeom prst="line">
            <a:avLst/>
          </a:prstGeom>
          <a:noFill/>
          <a:ln w="9525">
            <a:solidFill>
              <a:schemeClr val="tx1"/>
            </a:solidFill>
            <a:round/>
            <a:headEnd/>
            <a:tailEnd type="triangle" w="med" len="med"/>
          </a:ln>
        </p:spPr>
        <p:txBody>
          <a:bodyPr wrap="none" anchor="ctr"/>
          <a:lstStyle/>
          <a:p>
            <a:endParaRPr lang="ru-RU"/>
          </a:p>
        </p:txBody>
      </p:sp>
      <p:sp>
        <p:nvSpPr>
          <p:cNvPr id="30" name="Line 28"/>
          <p:cNvSpPr>
            <a:spLocks noChangeShapeType="1"/>
          </p:cNvSpPr>
          <p:nvPr/>
        </p:nvSpPr>
        <p:spPr bwMode="auto">
          <a:xfrm>
            <a:off x="2627313" y="2636838"/>
            <a:ext cx="215900" cy="0"/>
          </a:xfrm>
          <a:prstGeom prst="line">
            <a:avLst/>
          </a:prstGeom>
          <a:noFill/>
          <a:ln w="9525">
            <a:solidFill>
              <a:schemeClr val="tx1"/>
            </a:solidFill>
            <a:round/>
            <a:headEnd/>
            <a:tailEnd type="triangle" w="med" len="med"/>
          </a:ln>
        </p:spPr>
        <p:txBody>
          <a:bodyPr wrap="none" anchor="ctr"/>
          <a:lstStyle/>
          <a:p>
            <a:endParaRPr lang="ru-RU"/>
          </a:p>
        </p:txBody>
      </p:sp>
      <p:sp>
        <p:nvSpPr>
          <p:cNvPr id="31" name="Line 29"/>
          <p:cNvSpPr>
            <a:spLocks noChangeShapeType="1"/>
          </p:cNvSpPr>
          <p:nvPr/>
        </p:nvSpPr>
        <p:spPr bwMode="auto">
          <a:xfrm>
            <a:off x="3059113" y="2636838"/>
            <a:ext cx="217487" cy="0"/>
          </a:xfrm>
          <a:prstGeom prst="line">
            <a:avLst/>
          </a:prstGeom>
          <a:noFill/>
          <a:ln w="9525">
            <a:solidFill>
              <a:schemeClr val="tx1"/>
            </a:solidFill>
            <a:round/>
            <a:headEnd/>
            <a:tailEnd type="triangle" w="med" len="med"/>
          </a:ln>
        </p:spPr>
        <p:txBody>
          <a:bodyPr>
            <a:spAutoFit/>
          </a:bodyPr>
          <a:lstStyle/>
          <a:p>
            <a:endParaRPr lang="ru-RU"/>
          </a:p>
        </p:txBody>
      </p:sp>
      <p:sp>
        <p:nvSpPr>
          <p:cNvPr id="32" name="Rectangle 30"/>
          <p:cNvSpPr>
            <a:spLocks noChangeArrowheads="1"/>
          </p:cNvSpPr>
          <p:nvPr/>
        </p:nvSpPr>
        <p:spPr bwMode="auto">
          <a:xfrm>
            <a:off x="2987675" y="2276475"/>
            <a:ext cx="217488" cy="336550"/>
          </a:xfrm>
          <a:prstGeom prst="rect">
            <a:avLst/>
          </a:prstGeom>
          <a:noFill/>
          <a:ln w="9525" algn="ctr">
            <a:noFill/>
            <a:miter lim="800000"/>
            <a:headEnd/>
            <a:tailEnd/>
          </a:ln>
        </p:spPr>
        <p:txBody>
          <a:bodyPr>
            <a:spAutoFit/>
          </a:bodyPr>
          <a:lstStyle/>
          <a:p>
            <a:pPr algn="l"/>
            <a:r>
              <a:rPr lang="ru-RU" sz="1600">
                <a:latin typeface="Times New Roman" pitchFamily="18" charset="0"/>
              </a:rPr>
              <a:t>8</a:t>
            </a:r>
          </a:p>
        </p:txBody>
      </p:sp>
      <p:sp>
        <p:nvSpPr>
          <p:cNvPr id="33" name="Line 31"/>
          <p:cNvSpPr>
            <a:spLocks noChangeShapeType="1"/>
          </p:cNvSpPr>
          <p:nvPr/>
        </p:nvSpPr>
        <p:spPr bwMode="auto">
          <a:xfrm flipV="1">
            <a:off x="3348038" y="1916113"/>
            <a:ext cx="647700" cy="720725"/>
          </a:xfrm>
          <a:prstGeom prst="line">
            <a:avLst/>
          </a:prstGeom>
          <a:noFill/>
          <a:ln w="9525">
            <a:solidFill>
              <a:schemeClr val="tx1"/>
            </a:solidFill>
            <a:round/>
            <a:headEnd/>
            <a:tailEnd type="triangle" w="med" len="med"/>
          </a:ln>
        </p:spPr>
        <p:txBody>
          <a:bodyPr>
            <a:spAutoFit/>
          </a:bodyPr>
          <a:lstStyle/>
          <a:p>
            <a:endParaRPr lang="ru-RU"/>
          </a:p>
        </p:txBody>
      </p:sp>
      <p:sp>
        <p:nvSpPr>
          <p:cNvPr id="34" name="Oval 33"/>
          <p:cNvSpPr>
            <a:spLocks noChangeArrowheads="1"/>
          </p:cNvSpPr>
          <p:nvPr/>
        </p:nvSpPr>
        <p:spPr bwMode="auto">
          <a:xfrm>
            <a:off x="3276600" y="2565400"/>
            <a:ext cx="71438" cy="71438"/>
          </a:xfrm>
          <a:prstGeom prst="ellipse">
            <a:avLst/>
          </a:prstGeom>
          <a:noFill/>
          <a:ln w="9525" algn="ctr">
            <a:noFill/>
            <a:round/>
            <a:headEnd/>
            <a:tailEnd/>
          </a:ln>
        </p:spPr>
        <p:txBody>
          <a:bodyPr wrap="none" anchor="ctr">
            <a:spAutoFit/>
          </a:bodyPr>
          <a:lstStyle/>
          <a:p>
            <a:endParaRPr lang="ru-RU"/>
          </a:p>
        </p:txBody>
      </p:sp>
      <p:sp>
        <p:nvSpPr>
          <p:cNvPr id="35" name="Oval 34"/>
          <p:cNvSpPr>
            <a:spLocks noChangeArrowheads="1"/>
          </p:cNvSpPr>
          <p:nvPr/>
        </p:nvSpPr>
        <p:spPr bwMode="auto">
          <a:xfrm>
            <a:off x="3276600" y="2565400"/>
            <a:ext cx="71438" cy="71438"/>
          </a:xfrm>
          <a:prstGeom prst="ellipse">
            <a:avLst/>
          </a:prstGeom>
          <a:noFill/>
          <a:ln w="9525" algn="ctr">
            <a:noFill/>
            <a:round/>
            <a:headEnd/>
            <a:tailEnd/>
          </a:ln>
        </p:spPr>
        <p:txBody>
          <a:bodyPr anchor="ctr">
            <a:spAutoFit/>
          </a:bodyPr>
          <a:lstStyle/>
          <a:p>
            <a:endParaRPr lang="ru-RU"/>
          </a:p>
        </p:txBody>
      </p:sp>
      <p:sp>
        <p:nvSpPr>
          <p:cNvPr id="36" name="Oval 35"/>
          <p:cNvSpPr>
            <a:spLocks noChangeArrowheads="1"/>
          </p:cNvSpPr>
          <p:nvPr/>
        </p:nvSpPr>
        <p:spPr bwMode="auto">
          <a:xfrm>
            <a:off x="3348038" y="2636838"/>
            <a:ext cx="914400" cy="914400"/>
          </a:xfrm>
          <a:prstGeom prst="ellipse">
            <a:avLst/>
          </a:prstGeom>
          <a:noFill/>
          <a:ln w="9525" algn="ctr">
            <a:noFill/>
            <a:round/>
            <a:headEnd/>
            <a:tailEnd/>
          </a:ln>
        </p:spPr>
        <p:txBody>
          <a:bodyPr wrap="none" anchor="ctr">
            <a:spAutoFit/>
          </a:bodyPr>
          <a:lstStyle/>
          <a:p>
            <a:endParaRPr lang="ru-RU"/>
          </a:p>
        </p:txBody>
      </p:sp>
      <p:sp>
        <p:nvSpPr>
          <p:cNvPr id="37" name="Oval 36"/>
          <p:cNvSpPr>
            <a:spLocks noChangeArrowheads="1"/>
          </p:cNvSpPr>
          <p:nvPr/>
        </p:nvSpPr>
        <p:spPr bwMode="auto">
          <a:xfrm>
            <a:off x="3276600" y="2565400"/>
            <a:ext cx="71438" cy="71438"/>
          </a:xfrm>
          <a:prstGeom prst="ellipse">
            <a:avLst/>
          </a:prstGeom>
          <a:noFill/>
          <a:ln w="9525" algn="ctr">
            <a:noFill/>
            <a:round/>
            <a:headEnd/>
            <a:tailEnd/>
          </a:ln>
        </p:spPr>
        <p:txBody>
          <a:bodyPr wrap="none" anchor="ctr">
            <a:spAutoFit/>
          </a:bodyPr>
          <a:lstStyle/>
          <a:p>
            <a:endParaRPr lang="ru-RU"/>
          </a:p>
        </p:txBody>
      </p:sp>
      <p:sp>
        <p:nvSpPr>
          <p:cNvPr id="38" name="Oval 37"/>
          <p:cNvSpPr>
            <a:spLocks noChangeArrowheads="1"/>
          </p:cNvSpPr>
          <p:nvPr/>
        </p:nvSpPr>
        <p:spPr bwMode="auto">
          <a:xfrm>
            <a:off x="3348038" y="2636838"/>
            <a:ext cx="914400" cy="914400"/>
          </a:xfrm>
          <a:prstGeom prst="ellipse">
            <a:avLst/>
          </a:prstGeom>
          <a:noFill/>
          <a:ln w="9525" algn="ctr">
            <a:noFill/>
            <a:round/>
            <a:headEnd/>
            <a:tailEnd/>
          </a:ln>
        </p:spPr>
        <p:txBody>
          <a:bodyPr wrap="none" anchor="ctr">
            <a:spAutoFit/>
          </a:bodyPr>
          <a:lstStyle/>
          <a:p>
            <a:endParaRPr lang="ru-RU"/>
          </a:p>
        </p:txBody>
      </p:sp>
      <p:sp>
        <p:nvSpPr>
          <p:cNvPr id="39" name="Oval 38"/>
          <p:cNvSpPr>
            <a:spLocks noChangeArrowheads="1"/>
          </p:cNvSpPr>
          <p:nvPr/>
        </p:nvSpPr>
        <p:spPr bwMode="auto">
          <a:xfrm>
            <a:off x="3348038" y="2636838"/>
            <a:ext cx="914400" cy="914400"/>
          </a:xfrm>
          <a:prstGeom prst="ellipse">
            <a:avLst/>
          </a:prstGeom>
          <a:noFill/>
          <a:ln w="9525" algn="ctr">
            <a:noFill/>
            <a:round/>
            <a:headEnd/>
            <a:tailEnd/>
          </a:ln>
        </p:spPr>
        <p:txBody>
          <a:bodyPr anchor="ctr">
            <a:spAutoFit/>
          </a:bodyPr>
          <a:lstStyle/>
          <a:p>
            <a:endParaRPr lang="ru-RU"/>
          </a:p>
        </p:txBody>
      </p:sp>
      <p:sp>
        <p:nvSpPr>
          <p:cNvPr id="40" name="Oval 42"/>
          <p:cNvSpPr>
            <a:spLocks noChangeArrowheads="1"/>
          </p:cNvSpPr>
          <p:nvPr/>
        </p:nvSpPr>
        <p:spPr bwMode="auto">
          <a:xfrm>
            <a:off x="3348038" y="2565400"/>
            <a:ext cx="914400" cy="914400"/>
          </a:xfrm>
          <a:prstGeom prst="ellipse">
            <a:avLst/>
          </a:prstGeom>
          <a:noFill/>
          <a:ln w="9525" algn="ctr">
            <a:noFill/>
            <a:round/>
            <a:headEnd/>
            <a:tailEnd/>
          </a:ln>
        </p:spPr>
        <p:txBody>
          <a:bodyPr wrap="none" anchor="ctr">
            <a:spAutoFit/>
          </a:bodyPr>
          <a:lstStyle/>
          <a:p>
            <a:endParaRPr lang="ru-RU"/>
          </a:p>
        </p:txBody>
      </p:sp>
      <p:sp>
        <p:nvSpPr>
          <p:cNvPr id="41" name="Oval 43"/>
          <p:cNvSpPr>
            <a:spLocks noChangeArrowheads="1"/>
          </p:cNvSpPr>
          <p:nvPr/>
        </p:nvSpPr>
        <p:spPr bwMode="auto">
          <a:xfrm>
            <a:off x="3348038" y="2636838"/>
            <a:ext cx="914400" cy="914400"/>
          </a:xfrm>
          <a:prstGeom prst="ellipse">
            <a:avLst/>
          </a:prstGeom>
          <a:noFill/>
          <a:ln w="9525" algn="ctr">
            <a:noFill/>
            <a:round/>
            <a:headEnd/>
            <a:tailEnd/>
          </a:ln>
        </p:spPr>
        <p:txBody>
          <a:bodyPr wrap="none" anchor="ctr">
            <a:spAutoFit/>
          </a:bodyPr>
          <a:lstStyle/>
          <a:p>
            <a:endParaRPr lang="ru-RU"/>
          </a:p>
        </p:txBody>
      </p:sp>
      <p:sp>
        <p:nvSpPr>
          <p:cNvPr id="42" name="Rectangle 41"/>
          <p:cNvSpPr>
            <a:spLocks noChangeArrowheads="1"/>
          </p:cNvSpPr>
          <p:nvPr/>
        </p:nvSpPr>
        <p:spPr bwMode="auto">
          <a:xfrm>
            <a:off x="3276600" y="2636838"/>
            <a:ext cx="71438" cy="71437"/>
          </a:xfrm>
          <a:prstGeom prst="rect">
            <a:avLst/>
          </a:prstGeom>
          <a:noFill/>
          <a:ln w="9525" algn="ctr">
            <a:noFill/>
            <a:miter lim="800000"/>
            <a:headEnd/>
            <a:tailEnd/>
          </a:ln>
        </p:spPr>
        <p:txBody>
          <a:bodyPr wrap="none" anchor="ctr">
            <a:spAutoFit/>
          </a:bodyPr>
          <a:lstStyle/>
          <a:p>
            <a:endParaRPr lang="ru-RU"/>
          </a:p>
        </p:txBody>
      </p:sp>
      <p:sp>
        <p:nvSpPr>
          <p:cNvPr id="43" name="Oval 44"/>
          <p:cNvSpPr>
            <a:spLocks noChangeArrowheads="1"/>
          </p:cNvSpPr>
          <p:nvPr/>
        </p:nvSpPr>
        <p:spPr bwMode="auto">
          <a:xfrm>
            <a:off x="3276600" y="2636838"/>
            <a:ext cx="914400" cy="914400"/>
          </a:xfrm>
          <a:prstGeom prst="ellipse">
            <a:avLst/>
          </a:prstGeom>
          <a:noFill/>
          <a:ln w="9525" algn="ctr">
            <a:noFill/>
            <a:round/>
            <a:headEnd/>
            <a:tailEnd/>
          </a:ln>
        </p:spPr>
        <p:txBody>
          <a:bodyPr wrap="none" anchor="ctr">
            <a:spAutoFit/>
          </a:bodyPr>
          <a:lstStyle/>
          <a:p>
            <a:endParaRPr lang="ru-RU"/>
          </a:p>
        </p:txBody>
      </p:sp>
      <p:sp>
        <p:nvSpPr>
          <p:cNvPr id="44" name="Прямоугольник 43"/>
          <p:cNvSpPr/>
          <p:nvPr/>
        </p:nvSpPr>
        <p:spPr>
          <a:xfrm>
            <a:off x="2555776" y="764704"/>
            <a:ext cx="4473148" cy="369332"/>
          </a:xfrm>
          <a:prstGeom prst="rect">
            <a:avLst/>
          </a:prstGeom>
        </p:spPr>
        <p:txBody>
          <a:bodyPr wrap="none">
            <a:spAutoFit/>
          </a:bodyPr>
          <a:lstStyle/>
          <a:p>
            <a:r>
              <a:rPr lang="ru-RU" b="1" dirty="0" smtClean="0"/>
              <a:t>ТЕХНОЛОГИЯ ДЕЯТЕЛЬНОСТНОГО МЕТОДА</a:t>
            </a:r>
            <a:endParaRPr lang="ru-RU" dirty="0"/>
          </a:p>
        </p:txBody>
      </p:sp>
      <p:pic>
        <p:nvPicPr>
          <p:cNvPr id="45" name="Picture 6" descr="j0336916"/>
          <p:cNvPicPr>
            <a:picLocks noChangeAspect="1" noChangeArrowheads="1" noCrop="1"/>
          </p:cNvPicPr>
          <p:nvPr/>
        </p:nvPicPr>
        <p:blipFill>
          <a:blip r:embed="rId3" cstate="print"/>
          <a:srcRect/>
          <a:stretch>
            <a:fillRect/>
          </a:stretch>
        </p:blipFill>
        <p:spPr bwMode="auto">
          <a:xfrm flipH="1">
            <a:off x="8101013" y="549275"/>
            <a:ext cx="889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p:txBody>
          <a:bodyPr/>
          <a:lstStyle/>
          <a:p>
            <a:endParaRPr lang="ru-RU" smtClean="0"/>
          </a:p>
        </p:txBody>
      </p:sp>
      <p:sp>
        <p:nvSpPr>
          <p:cNvPr id="28675" name="Содержимое 2"/>
          <p:cNvSpPr>
            <a:spLocks noGrp="1"/>
          </p:cNvSpPr>
          <p:nvPr>
            <p:ph idx="1"/>
          </p:nvPr>
        </p:nvSpPr>
        <p:spPr/>
        <p:txBody>
          <a:bodyPr/>
          <a:lstStyle/>
          <a:p>
            <a:endParaRPr lang="ru-RU" smtClean="0"/>
          </a:p>
        </p:txBody>
      </p:sp>
      <p:pic>
        <p:nvPicPr>
          <p:cNvPr id="28676" name="Picture 6" descr="C:\Documents and Settings\All Users\Documents\My Pictures\Sample Pictures\25185843.gif"/>
          <p:cNvPicPr>
            <a:picLocks noChangeAspect="1" noChangeArrowheads="1" noCrop="1"/>
          </p:cNvPicPr>
          <p:nvPr/>
        </p:nvPicPr>
        <p:blipFill>
          <a:blip r:embed="rId2" cstate="print"/>
          <a:srcRect/>
          <a:stretch>
            <a:fillRect/>
          </a:stretch>
        </p:blipFill>
        <p:spPr bwMode="auto">
          <a:xfrm>
            <a:off x="250825" y="0"/>
            <a:ext cx="9144000" cy="6858000"/>
          </a:xfrm>
          <a:prstGeom prst="rect">
            <a:avLst/>
          </a:prstGeom>
          <a:noFill/>
          <a:ln w="9525">
            <a:noFill/>
            <a:miter lim="800000"/>
            <a:headEnd/>
            <a:tailEnd/>
          </a:ln>
        </p:spPr>
      </p:pic>
      <p:sp>
        <p:nvSpPr>
          <p:cNvPr id="6" name="Прямоугольник 5"/>
          <p:cNvSpPr/>
          <p:nvPr/>
        </p:nvSpPr>
        <p:spPr>
          <a:xfrm>
            <a:off x="2286000" y="1412875"/>
            <a:ext cx="6102350" cy="2308225"/>
          </a:xfrm>
          <a:prstGeom prst="rect">
            <a:avLst/>
          </a:prstGeom>
        </p:spPr>
        <p:txBody>
          <a:bodyPr>
            <a:spAutoFit/>
          </a:bodyPr>
          <a:lstStyle/>
          <a:p>
            <a:pPr>
              <a:defRPr/>
            </a:pPr>
            <a:r>
              <a:rPr lang="ru-RU" sz="7200" b="1" dirty="0">
                <a:solidFill>
                  <a:srgbClr val="D60093"/>
                </a:solidFill>
                <a:effectLst>
                  <a:outerShdw blurRad="38100" dist="38100" dir="2700000" algn="tl">
                    <a:srgbClr val="000000"/>
                  </a:outerShdw>
                </a:effectLst>
                <a:latin typeface="Comic Sans MS" pitchFamily="66" charset="0"/>
              </a:rPr>
              <a:t>Спасибо </a:t>
            </a:r>
            <a:br>
              <a:rPr lang="ru-RU" sz="7200" b="1" dirty="0">
                <a:solidFill>
                  <a:srgbClr val="D60093"/>
                </a:solidFill>
                <a:effectLst>
                  <a:outerShdw blurRad="38100" dist="38100" dir="2700000" algn="tl">
                    <a:srgbClr val="000000"/>
                  </a:outerShdw>
                </a:effectLst>
                <a:latin typeface="Comic Sans MS" pitchFamily="66" charset="0"/>
              </a:rPr>
            </a:br>
            <a:r>
              <a:rPr lang="ru-RU" sz="7200" b="1" dirty="0">
                <a:solidFill>
                  <a:srgbClr val="D60093"/>
                </a:solidFill>
                <a:effectLst>
                  <a:outerShdw blurRad="38100" dist="38100" dir="2700000" algn="tl">
                    <a:srgbClr val="000000"/>
                  </a:outerShdw>
                </a:effectLst>
                <a:latin typeface="Comic Sans MS" pitchFamily="66" charset="0"/>
              </a:rPr>
              <a:t>за внимание  </a:t>
            </a:r>
            <a:endParaRPr lang="ru-RU" sz="7200" dirty="0"/>
          </a:p>
        </p:txBody>
      </p:sp>
      <p:pic>
        <p:nvPicPr>
          <p:cNvPr id="7" name="Picture 6" descr="E:\картинки\Рисунок4.jpg"/>
          <p:cNvPicPr>
            <a:picLocks noChangeAspect="1" noChangeArrowheads="1"/>
          </p:cNvPicPr>
          <p:nvPr/>
        </p:nvPicPr>
        <p:blipFill>
          <a:blip r:embed="rId3" cstate="print">
            <a:clrChange>
              <a:clrFrom>
                <a:srgbClr val="FFFFFF"/>
              </a:clrFrom>
              <a:clrTo>
                <a:srgbClr val="FFFFFF">
                  <a:alpha val="0"/>
                </a:srgbClr>
              </a:clrTo>
            </a:clrChange>
          </a:blip>
          <a:srcRect l="4321" t="1529" b="642"/>
          <a:stretch>
            <a:fillRect/>
          </a:stretch>
        </p:blipFill>
        <p:spPr bwMode="auto">
          <a:xfrm>
            <a:off x="7596336" y="188640"/>
            <a:ext cx="1547664" cy="187220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pic>
        <p:nvPicPr>
          <p:cNvPr id="13314" name="Picture 2" descr="http://tatyana-chulan.ucoz.ru/_fr/0/0304888.jpg"/>
          <p:cNvPicPr>
            <a:picLocks noChangeAspect="1" noChangeArrowheads="1"/>
          </p:cNvPicPr>
          <p:nvPr/>
        </p:nvPicPr>
        <p:blipFill>
          <a:blip r:embed="rId2" cstate="print"/>
          <a:srcRect/>
          <a:stretch>
            <a:fillRect/>
          </a:stretch>
        </p:blipFill>
        <p:spPr bwMode="auto">
          <a:xfrm>
            <a:off x="-252536" y="0"/>
            <a:ext cx="9753600" cy="6896101"/>
          </a:xfrm>
          <a:prstGeom prst="rect">
            <a:avLst/>
          </a:prstGeom>
          <a:noFill/>
        </p:spPr>
      </p:pic>
      <p:sp>
        <p:nvSpPr>
          <p:cNvPr id="6" name="Прямоугольник 5"/>
          <p:cNvSpPr/>
          <p:nvPr/>
        </p:nvSpPr>
        <p:spPr>
          <a:xfrm>
            <a:off x="467544" y="1052736"/>
            <a:ext cx="8424936" cy="2246769"/>
          </a:xfrm>
          <a:prstGeom prst="rect">
            <a:avLst/>
          </a:prstGeom>
        </p:spPr>
        <p:txBody>
          <a:bodyPr wrap="square">
            <a:spAutoFit/>
          </a:bodyPr>
          <a:lstStyle/>
          <a:p>
            <a:pPr algn="r"/>
            <a:r>
              <a:rPr lang="ru-RU" sz="2000" b="1" i="1" dirty="0"/>
              <a:t>«Сведений науки, не следует сообщать учащемуся, но его надо привести к тому, чтобы он сам их находил, самодеятельно ими овладевал. Такой метод обучения наилучший, самый трудный, самый редкий. Трудностью объясняется редкость его применения. Изложение, считывание, диктовка против него детская забава. Зато такие приемы никуда и не годятся...»</a:t>
            </a:r>
            <a:endParaRPr lang="ru-RU" sz="2000" b="1" dirty="0"/>
          </a:p>
          <a:p>
            <a:pPr algn="r"/>
            <a:r>
              <a:rPr lang="ru-RU" sz="2000" b="1" dirty="0"/>
              <a:t>А. </a:t>
            </a:r>
            <a:r>
              <a:rPr lang="ru-RU" sz="2000" b="1" dirty="0" err="1"/>
              <a:t>Дистервег</a:t>
            </a:r>
            <a:endParaRPr lang="ru-RU" sz="2000" b="1" dirty="0"/>
          </a:p>
        </p:txBody>
      </p:sp>
      <p:pic>
        <p:nvPicPr>
          <p:cNvPr id="13316" name="Picture 4" descr="http://www.apostol-ioann.ru/wp-content/uploads/2012/08/soberem-detei-v-shkolu.jpg"/>
          <p:cNvPicPr>
            <a:picLocks noChangeAspect="1" noChangeArrowheads="1"/>
          </p:cNvPicPr>
          <p:nvPr/>
        </p:nvPicPr>
        <p:blipFill>
          <a:blip r:embed="rId3" cstate="print"/>
          <a:srcRect/>
          <a:stretch>
            <a:fillRect/>
          </a:stretch>
        </p:blipFill>
        <p:spPr bwMode="auto">
          <a:xfrm>
            <a:off x="4211960" y="3429000"/>
            <a:ext cx="4267200" cy="27813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5362" name="Picture 2" descr="http://tatyana-chulan.ucoz.ru/_fr/0/0304888.jpg"/>
          <p:cNvPicPr>
            <a:picLocks noChangeAspect="1" noChangeArrowheads="1"/>
          </p:cNvPicPr>
          <p:nvPr/>
        </p:nvPicPr>
        <p:blipFill>
          <a:blip r:embed="rId2" cstate="print"/>
          <a:srcRect/>
          <a:stretch>
            <a:fillRect/>
          </a:stretch>
        </p:blipFill>
        <p:spPr bwMode="auto">
          <a:xfrm>
            <a:off x="-180528" y="-38101"/>
            <a:ext cx="9753600" cy="6896101"/>
          </a:xfrm>
          <a:prstGeom prst="rect">
            <a:avLst/>
          </a:prstGeom>
          <a:noFill/>
        </p:spPr>
      </p:pic>
      <p:pic>
        <p:nvPicPr>
          <p:cNvPr id="5" name="Содержимое 3" descr="p079_1_06.jpg"/>
          <p:cNvPicPr>
            <a:picLocks noChangeAspect="1"/>
          </p:cNvPicPr>
          <p:nvPr/>
        </p:nvPicPr>
        <p:blipFill>
          <a:blip r:embed="rId3" cstate="print"/>
          <a:srcRect/>
          <a:stretch>
            <a:fillRect/>
          </a:stretch>
        </p:blipFill>
        <p:spPr>
          <a:xfrm>
            <a:off x="2000250" y="1484784"/>
            <a:ext cx="7143750" cy="4643438"/>
          </a:xfrm>
          <a:prstGeom prst="rect">
            <a:avLst/>
          </a:prstGeom>
        </p:spPr>
      </p:pic>
      <p:sp>
        <p:nvSpPr>
          <p:cNvPr id="6" name="Прямоугольник 5"/>
          <p:cNvSpPr/>
          <p:nvPr/>
        </p:nvSpPr>
        <p:spPr>
          <a:xfrm>
            <a:off x="755576" y="548680"/>
            <a:ext cx="7200800" cy="1200329"/>
          </a:xfrm>
          <a:prstGeom prst="rect">
            <a:avLst/>
          </a:prstGeom>
        </p:spPr>
        <p:txBody>
          <a:bodyPr wrap="square">
            <a:spAutoFit/>
          </a:bodyPr>
          <a:lstStyle/>
          <a:p>
            <a:pPr algn="just"/>
            <a:r>
              <a:rPr lang="ru-RU" sz="2400" b="1" u="sng" dirty="0" smtClean="0">
                <a:effectLst/>
              </a:rPr>
              <a:t>Цель разработки и внедрения стандартов второго поколения </a:t>
            </a:r>
            <a:r>
              <a:rPr lang="ru-RU" sz="2400" b="1" dirty="0" smtClean="0"/>
              <a:t>– повышение качества образования, достижение новых образовательных результатов.</a:t>
            </a:r>
            <a:endParaRPr lang="ru-RU"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6386" name="Picture 2" descr="http://tatyana-chulan.ucoz.ru/_fr/0/0304888.jpg"/>
          <p:cNvPicPr>
            <a:picLocks noChangeAspect="1" noChangeArrowheads="1"/>
          </p:cNvPicPr>
          <p:nvPr/>
        </p:nvPicPr>
        <p:blipFill>
          <a:blip r:embed="rId2" cstate="print"/>
          <a:srcRect/>
          <a:stretch>
            <a:fillRect/>
          </a:stretch>
        </p:blipFill>
        <p:spPr bwMode="auto">
          <a:xfrm>
            <a:off x="0" y="-38101"/>
            <a:ext cx="9753600" cy="6896101"/>
          </a:xfrm>
          <a:prstGeom prst="rect">
            <a:avLst/>
          </a:prstGeom>
          <a:noFill/>
        </p:spPr>
      </p:pic>
      <p:grpSp>
        <p:nvGrpSpPr>
          <p:cNvPr id="5" name="Group 1"/>
          <p:cNvGrpSpPr>
            <a:grpSpLocks/>
          </p:cNvGrpSpPr>
          <p:nvPr/>
        </p:nvGrpSpPr>
        <p:grpSpPr bwMode="auto">
          <a:xfrm>
            <a:off x="1562100" y="1079500"/>
            <a:ext cx="6030913" cy="5578475"/>
            <a:chOff x="984" y="680"/>
            <a:chExt cx="3799" cy="3514"/>
          </a:xfrm>
        </p:grpSpPr>
        <p:sp>
          <p:nvSpPr>
            <p:cNvPr id="6" name="Rectangle 2"/>
            <p:cNvSpPr>
              <a:spLocks noChangeArrowheads="1"/>
            </p:cNvSpPr>
            <p:nvPr/>
          </p:nvSpPr>
          <p:spPr bwMode="auto">
            <a:xfrm>
              <a:off x="984" y="680"/>
              <a:ext cx="3800" cy="3515"/>
            </a:xfrm>
            <a:prstGeom prst="rect">
              <a:avLst/>
            </a:prstGeom>
            <a:noFill/>
            <a:ln w="9525">
              <a:noFill/>
              <a:round/>
              <a:headEnd/>
              <a:tailEnd/>
            </a:ln>
          </p:spPr>
          <p:txBody>
            <a:bodyPr wrap="none" anchor="ctr"/>
            <a:lstStyle/>
            <a:p>
              <a:pPr eaLnBrk="0" hangingPunct="0"/>
              <a:endParaRPr lang="ru-RU"/>
            </a:p>
          </p:txBody>
        </p:sp>
        <p:sp>
          <p:nvSpPr>
            <p:cNvPr id="7" name="Line 3"/>
            <p:cNvSpPr>
              <a:spLocks noChangeShapeType="1"/>
            </p:cNvSpPr>
            <p:nvPr/>
          </p:nvSpPr>
          <p:spPr bwMode="auto">
            <a:xfrm flipH="1" flipV="1">
              <a:off x="2021" y="2180"/>
              <a:ext cx="437" cy="134"/>
            </a:xfrm>
            <a:prstGeom prst="line">
              <a:avLst/>
            </a:prstGeom>
            <a:noFill/>
            <a:ln w="28440">
              <a:solidFill>
                <a:srgbClr val="000000"/>
              </a:solidFill>
              <a:miter lim="800000"/>
              <a:headEnd/>
              <a:tailEnd/>
            </a:ln>
          </p:spPr>
          <p:txBody>
            <a:bodyPr/>
            <a:lstStyle/>
            <a:p>
              <a:endParaRPr lang="ru-RU"/>
            </a:p>
          </p:txBody>
        </p:sp>
        <p:grpSp>
          <p:nvGrpSpPr>
            <p:cNvPr id="8" name="Group 4"/>
            <p:cNvGrpSpPr>
              <a:grpSpLocks/>
            </p:cNvGrpSpPr>
            <p:nvPr/>
          </p:nvGrpSpPr>
          <p:grpSpPr bwMode="auto">
            <a:xfrm>
              <a:off x="1145" y="1652"/>
              <a:ext cx="900" cy="813"/>
              <a:chOff x="1145" y="1652"/>
              <a:chExt cx="900" cy="813"/>
            </a:xfrm>
          </p:grpSpPr>
          <p:sp>
            <p:nvSpPr>
              <p:cNvPr id="33" name="Oval 5"/>
              <p:cNvSpPr>
                <a:spLocks noChangeArrowheads="1"/>
              </p:cNvSpPr>
              <p:nvPr/>
            </p:nvSpPr>
            <p:spPr bwMode="auto">
              <a:xfrm>
                <a:off x="1145" y="1652"/>
                <a:ext cx="901" cy="814"/>
              </a:xfrm>
              <a:prstGeom prst="ellipse">
                <a:avLst/>
              </a:prstGeom>
              <a:solidFill>
                <a:srgbClr val="FFFF00"/>
              </a:solidFill>
              <a:ln w="9360">
                <a:solidFill>
                  <a:srgbClr val="000000"/>
                </a:solidFill>
                <a:miter lim="800000"/>
                <a:headEnd/>
                <a:tailEnd/>
              </a:ln>
            </p:spPr>
            <p:txBody>
              <a:bodyPr wrap="none" anchor="ctr"/>
              <a:lstStyle/>
              <a:p>
                <a:pPr eaLnBrk="0" hangingPunct="0"/>
                <a:endParaRPr lang="ru-RU"/>
              </a:p>
            </p:txBody>
          </p:sp>
          <p:sp>
            <p:nvSpPr>
              <p:cNvPr id="34" name="Text Box 6"/>
              <p:cNvSpPr txBox="1">
                <a:spLocks noChangeArrowheads="1"/>
              </p:cNvSpPr>
              <p:nvPr/>
            </p:nvSpPr>
            <p:spPr bwMode="auto">
              <a:xfrm>
                <a:off x="1278" y="1772"/>
                <a:ext cx="635" cy="574"/>
              </a:xfrm>
              <a:prstGeom prst="rect">
                <a:avLst/>
              </a:prstGeom>
              <a:solidFill>
                <a:srgbClr val="FFFF00"/>
              </a:solidFill>
              <a:ln w="9525">
                <a:noFill/>
                <a:round/>
                <a:headEnd/>
                <a:tailEnd/>
              </a:ln>
            </p:spPr>
            <p:txBody>
              <a:bodyPr lIns="0" tIns="0" rIns="0" bIns="0" anchor="ctr"/>
              <a:lstStyle/>
              <a:p>
                <a:pPr algn="ct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a:solidFill>
                      <a:srgbClr val="000000"/>
                    </a:solidFill>
                    <a:latin typeface="Times New Roman" pitchFamily="18" charset="0"/>
                    <a:cs typeface="Times New Roman" pitchFamily="18" charset="0"/>
                  </a:rPr>
                  <a:t>Содержание учебных программ</a:t>
                </a:r>
              </a:p>
            </p:txBody>
          </p:sp>
        </p:grpSp>
        <p:sp>
          <p:nvSpPr>
            <p:cNvPr id="9" name="Line 7"/>
            <p:cNvSpPr>
              <a:spLocks noChangeShapeType="1"/>
            </p:cNvSpPr>
            <p:nvPr/>
          </p:nvSpPr>
          <p:spPr bwMode="auto">
            <a:xfrm flipH="1">
              <a:off x="2349" y="2767"/>
              <a:ext cx="273" cy="329"/>
            </a:xfrm>
            <a:prstGeom prst="line">
              <a:avLst/>
            </a:prstGeom>
            <a:noFill/>
            <a:ln w="28440">
              <a:solidFill>
                <a:srgbClr val="000000"/>
              </a:solidFill>
              <a:miter lim="800000"/>
              <a:headEnd/>
              <a:tailEnd/>
            </a:ln>
          </p:spPr>
          <p:txBody>
            <a:bodyPr/>
            <a:lstStyle/>
            <a:p>
              <a:endParaRPr lang="ru-RU"/>
            </a:p>
          </p:txBody>
        </p:sp>
        <p:grpSp>
          <p:nvGrpSpPr>
            <p:cNvPr id="10" name="Group 8"/>
            <p:cNvGrpSpPr>
              <a:grpSpLocks/>
            </p:cNvGrpSpPr>
            <p:nvPr/>
          </p:nvGrpSpPr>
          <p:grpSpPr bwMode="auto">
            <a:xfrm>
              <a:off x="1637" y="3019"/>
              <a:ext cx="900" cy="813"/>
              <a:chOff x="1637" y="3019"/>
              <a:chExt cx="900" cy="813"/>
            </a:xfrm>
          </p:grpSpPr>
          <p:sp>
            <p:nvSpPr>
              <p:cNvPr id="31" name="Oval 9"/>
              <p:cNvSpPr>
                <a:spLocks noChangeArrowheads="1"/>
              </p:cNvSpPr>
              <p:nvPr/>
            </p:nvSpPr>
            <p:spPr bwMode="auto">
              <a:xfrm>
                <a:off x="1637" y="3019"/>
                <a:ext cx="901" cy="814"/>
              </a:xfrm>
              <a:prstGeom prst="ellipse">
                <a:avLst/>
              </a:prstGeom>
              <a:solidFill>
                <a:srgbClr val="FFFF00"/>
              </a:solidFill>
              <a:ln w="9360">
                <a:solidFill>
                  <a:srgbClr val="000000"/>
                </a:solidFill>
                <a:miter lim="800000"/>
                <a:headEnd/>
                <a:tailEnd/>
              </a:ln>
            </p:spPr>
            <p:txBody>
              <a:bodyPr wrap="none" anchor="ctr"/>
              <a:lstStyle/>
              <a:p>
                <a:pPr eaLnBrk="0" hangingPunct="0"/>
                <a:endParaRPr lang="ru-RU"/>
              </a:p>
            </p:txBody>
          </p:sp>
          <p:sp>
            <p:nvSpPr>
              <p:cNvPr id="32" name="Text Box 10"/>
              <p:cNvSpPr txBox="1">
                <a:spLocks noChangeArrowheads="1"/>
              </p:cNvSpPr>
              <p:nvPr/>
            </p:nvSpPr>
            <p:spPr bwMode="auto">
              <a:xfrm>
                <a:off x="1770" y="3139"/>
                <a:ext cx="635" cy="574"/>
              </a:xfrm>
              <a:prstGeom prst="rect">
                <a:avLst/>
              </a:prstGeom>
              <a:solidFill>
                <a:srgbClr val="FFFF00"/>
              </a:solidFill>
              <a:ln w="9525">
                <a:noFill/>
                <a:round/>
                <a:headEnd/>
                <a:tailEnd/>
              </a:ln>
            </p:spPr>
            <p:txBody>
              <a:bodyPr lIns="0" tIns="0" rIns="0" bIns="0" anchor="ctr"/>
              <a:lstStyle/>
              <a:p>
                <a:pPr algn="ct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300" b="1" dirty="0">
                    <a:solidFill>
                      <a:srgbClr val="000000"/>
                    </a:solidFill>
                    <a:latin typeface="Times New Roman" pitchFamily="18" charset="0"/>
                    <a:cs typeface="Times New Roman" pitchFamily="18" charset="0"/>
                  </a:rPr>
                  <a:t>Организация обучения</a:t>
                </a:r>
              </a:p>
            </p:txBody>
          </p:sp>
        </p:grpSp>
        <p:sp>
          <p:nvSpPr>
            <p:cNvPr id="11" name="Line 11"/>
            <p:cNvSpPr>
              <a:spLocks noChangeShapeType="1"/>
            </p:cNvSpPr>
            <p:nvPr/>
          </p:nvSpPr>
          <p:spPr bwMode="auto">
            <a:xfrm>
              <a:off x="3149" y="2767"/>
              <a:ext cx="264" cy="329"/>
            </a:xfrm>
            <a:prstGeom prst="line">
              <a:avLst/>
            </a:prstGeom>
            <a:noFill/>
            <a:ln w="28440">
              <a:solidFill>
                <a:srgbClr val="000000"/>
              </a:solidFill>
              <a:miter lim="800000"/>
              <a:headEnd/>
              <a:tailEnd/>
            </a:ln>
          </p:spPr>
          <p:txBody>
            <a:bodyPr/>
            <a:lstStyle/>
            <a:p>
              <a:endParaRPr lang="ru-RU"/>
            </a:p>
          </p:txBody>
        </p:sp>
        <p:grpSp>
          <p:nvGrpSpPr>
            <p:cNvPr id="12" name="Group 12"/>
            <p:cNvGrpSpPr>
              <a:grpSpLocks/>
            </p:cNvGrpSpPr>
            <p:nvPr/>
          </p:nvGrpSpPr>
          <p:grpSpPr bwMode="auto">
            <a:xfrm>
              <a:off x="3228" y="3019"/>
              <a:ext cx="900" cy="813"/>
              <a:chOff x="3228" y="3019"/>
              <a:chExt cx="900" cy="813"/>
            </a:xfrm>
          </p:grpSpPr>
          <p:sp>
            <p:nvSpPr>
              <p:cNvPr id="29" name="Oval 13"/>
              <p:cNvSpPr>
                <a:spLocks noChangeArrowheads="1"/>
              </p:cNvSpPr>
              <p:nvPr/>
            </p:nvSpPr>
            <p:spPr bwMode="auto">
              <a:xfrm>
                <a:off x="3228" y="3019"/>
                <a:ext cx="901" cy="814"/>
              </a:xfrm>
              <a:prstGeom prst="ellipse">
                <a:avLst/>
              </a:prstGeom>
              <a:solidFill>
                <a:srgbClr val="FFFF00"/>
              </a:solidFill>
              <a:ln w="9360">
                <a:solidFill>
                  <a:srgbClr val="000000"/>
                </a:solidFill>
                <a:miter lim="800000"/>
                <a:headEnd/>
                <a:tailEnd/>
              </a:ln>
            </p:spPr>
            <p:txBody>
              <a:bodyPr wrap="none" anchor="ctr"/>
              <a:lstStyle/>
              <a:p>
                <a:pPr eaLnBrk="0" hangingPunct="0"/>
                <a:endParaRPr lang="ru-RU"/>
              </a:p>
            </p:txBody>
          </p:sp>
          <p:sp>
            <p:nvSpPr>
              <p:cNvPr id="30" name="Text Box 14"/>
              <p:cNvSpPr txBox="1">
                <a:spLocks noChangeArrowheads="1"/>
              </p:cNvSpPr>
              <p:nvPr/>
            </p:nvSpPr>
            <p:spPr bwMode="auto">
              <a:xfrm>
                <a:off x="3361" y="3139"/>
                <a:ext cx="635" cy="574"/>
              </a:xfrm>
              <a:prstGeom prst="rect">
                <a:avLst/>
              </a:prstGeom>
              <a:solidFill>
                <a:srgbClr val="FFFF00"/>
              </a:solidFill>
              <a:ln w="9525">
                <a:noFill/>
                <a:round/>
                <a:headEnd/>
                <a:tailEnd/>
              </a:ln>
            </p:spPr>
            <p:txBody>
              <a:bodyPr lIns="0" tIns="0" rIns="0" bIns="0" anchor="ctr"/>
              <a:lstStyle/>
              <a:p>
                <a:pPr algn="ct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dirty="0">
                    <a:solidFill>
                      <a:srgbClr val="000000"/>
                    </a:solidFill>
                    <a:latin typeface="Times New Roman" pitchFamily="18" charset="0"/>
                    <a:cs typeface="Times New Roman" pitchFamily="18" charset="0"/>
                  </a:rPr>
                  <a:t>Оценка </a:t>
                </a:r>
                <a:r>
                  <a:rPr lang="ru-RU" sz="1200" b="1" dirty="0" err="1">
                    <a:solidFill>
                      <a:srgbClr val="000000"/>
                    </a:solidFill>
                    <a:latin typeface="Times New Roman" pitchFamily="18" charset="0"/>
                    <a:cs typeface="Times New Roman" pitchFamily="18" charset="0"/>
                  </a:rPr>
                  <a:t>образователь-ных</a:t>
                </a:r>
                <a:r>
                  <a:rPr lang="ru-RU" sz="1200" b="1" dirty="0">
                    <a:solidFill>
                      <a:srgbClr val="000000"/>
                    </a:solidFill>
                    <a:latin typeface="Times New Roman" pitchFamily="18" charset="0"/>
                    <a:cs typeface="Times New Roman" pitchFamily="18" charset="0"/>
                  </a:rPr>
                  <a:t> достижений</a:t>
                </a:r>
              </a:p>
              <a:p>
                <a: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200" b="1" dirty="0">
                  <a:solidFill>
                    <a:srgbClr val="000000"/>
                  </a:solidFill>
                  <a:latin typeface="Times New Roman" pitchFamily="18" charset="0"/>
                  <a:cs typeface="Times New Roman" pitchFamily="18" charset="0"/>
                </a:endParaRPr>
              </a:p>
            </p:txBody>
          </p:sp>
        </p:grpSp>
        <p:sp>
          <p:nvSpPr>
            <p:cNvPr id="13" name="Line 15"/>
            <p:cNvSpPr>
              <a:spLocks noChangeShapeType="1"/>
            </p:cNvSpPr>
            <p:nvPr/>
          </p:nvSpPr>
          <p:spPr bwMode="auto">
            <a:xfrm flipV="1">
              <a:off x="3313" y="2180"/>
              <a:ext cx="429" cy="133"/>
            </a:xfrm>
            <a:prstGeom prst="line">
              <a:avLst/>
            </a:prstGeom>
            <a:noFill/>
            <a:ln w="28440">
              <a:solidFill>
                <a:srgbClr val="000000"/>
              </a:solidFill>
              <a:miter lim="800000"/>
              <a:headEnd/>
              <a:tailEnd/>
            </a:ln>
          </p:spPr>
          <p:txBody>
            <a:bodyPr/>
            <a:lstStyle/>
            <a:p>
              <a:endParaRPr lang="ru-RU"/>
            </a:p>
          </p:txBody>
        </p:sp>
        <p:grpSp>
          <p:nvGrpSpPr>
            <p:cNvPr id="14" name="Group 16"/>
            <p:cNvGrpSpPr>
              <a:grpSpLocks/>
            </p:cNvGrpSpPr>
            <p:nvPr/>
          </p:nvGrpSpPr>
          <p:grpSpPr bwMode="auto">
            <a:xfrm>
              <a:off x="3720" y="1652"/>
              <a:ext cx="900" cy="813"/>
              <a:chOff x="3720" y="1652"/>
              <a:chExt cx="900" cy="813"/>
            </a:xfrm>
          </p:grpSpPr>
          <p:sp>
            <p:nvSpPr>
              <p:cNvPr id="27" name="Oval 17"/>
              <p:cNvSpPr>
                <a:spLocks noChangeArrowheads="1"/>
              </p:cNvSpPr>
              <p:nvPr/>
            </p:nvSpPr>
            <p:spPr bwMode="auto">
              <a:xfrm>
                <a:off x="3720" y="1652"/>
                <a:ext cx="901" cy="814"/>
              </a:xfrm>
              <a:prstGeom prst="ellipse">
                <a:avLst/>
              </a:prstGeom>
              <a:solidFill>
                <a:srgbClr val="FFFF00"/>
              </a:solidFill>
              <a:ln w="9360">
                <a:solidFill>
                  <a:srgbClr val="000000"/>
                </a:solidFill>
                <a:miter lim="800000"/>
                <a:headEnd/>
                <a:tailEnd/>
              </a:ln>
            </p:spPr>
            <p:txBody>
              <a:bodyPr wrap="none" anchor="ctr"/>
              <a:lstStyle/>
              <a:p>
                <a:pPr eaLnBrk="0" hangingPunct="0"/>
                <a:endParaRPr lang="ru-RU"/>
              </a:p>
            </p:txBody>
          </p:sp>
          <p:sp>
            <p:nvSpPr>
              <p:cNvPr id="28" name="Text Box 18"/>
              <p:cNvSpPr txBox="1">
                <a:spLocks noChangeArrowheads="1"/>
              </p:cNvSpPr>
              <p:nvPr/>
            </p:nvSpPr>
            <p:spPr bwMode="auto">
              <a:xfrm>
                <a:off x="3853" y="1772"/>
                <a:ext cx="635" cy="574"/>
              </a:xfrm>
              <a:prstGeom prst="rect">
                <a:avLst/>
              </a:prstGeom>
              <a:solidFill>
                <a:srgbClr val="FFFF00"/>
              </a:solidFill>
              <a:ln w="9525">
                <a:noFill/>
                <a:round/>
                <a:headEnd/>
                <a:tailEnd/>
              </a:ln>
            </p:spPr>
            <p:txBody>
              <a:bodyPr lIns="0" tIns="0" rIns="0" bIns="0" anchor="ctr"/>
              <a:lstStyle/>
              <a:p>
                <a:pPr algn="ct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300" b="1" dirty="0">
                    <a:solidFill>
                      <a:srgbClr val="000000"/>
                    </a:solidFill>
                    <a:latin typeface="Times New Roman" pitchFamily="18" charset="0"/>
                    <a:cs typeface="Times New Roman" pitchFamily="18" charset="0"/>
                  </a:rPr>
                  <a:t>Результат начального образования</a:t>
                </a:r>
              </a:p>
            </p:txBody>
          </p:sp>
        </p:grpSp>
        <p:sp>
          <p:nvSpPr>
            <p:cNvPr id="15" name="Line 19"/>
            <p:cNvSpPr>
              <a:spLocks noChangeShapeType="1"/>
            </p:cNvSpPr>
            <p:nvPr/>
          </p:nvSpPr>
          <p:spPr bwMode="auto">
            <a:xfrm flipV="1">
              <a:off x="2884" y="1618"/>
              <a:ext cx="1" cy="414"/>
            </a:xfrm>
            <a:prstGeom prst="line">
              <a:avLst/>
            </a:prstGeom>
            <a:noFill/>
            <a:ln w="28440">
              <a:solidFill>
                <a:srgbClr val="000000"/>
              </a:solidFill>
              <a:miter lim="800000"/>
              <a:headEnd/>
              <a:tailEnd/>
            </a:ln>
          </p:spPr>
          <p:txBody>
            <a:bodyPr/>
            <a:lstStyle/>
            <a:p>
              <a:endParaRPr lang="ru-RU"/>
            </a:p>
          </p:txBody>
        </p:sp>
        <p:grpSp>
          <p:nvGrpSpPr>
            <p:cNvPr id="16" name="Group 20"/>
            <p:cNvGrpSpPr>
              <a:grpSpLocks/>
            </p:cNvGrpSpPr>
            <p:nvPr/>
          </p:nvGrpSpPr>
          <p:grpSpPr bwMode="auto">
            <a:xfrm>
              <a:off x="2432" y="807"/>
              <a:ext cx="900" cy="813"/>
              <a:chOff x="2432" y="807"/>
              <a:chExt cx="900" cy="813"/>
            </a:xfrm>
          </p:grpSpPr>
          <p:sp>
            <p:nvSpPr>
              <p:cNvPr id="25" name="Oval 21"/>
              <p:cNvSpPr>
                <a:spLocks noChangeArrowheads="1"/>
              </p:cNvSpPr>
              <p:nvPr/>
            </p:nvSpPr>
            <p:spPr bwMode="auto">
              <a:xfrm>
                <a:off x="2432" y="807"/>
                <a:ext cx="901" cy="814"/>
              </a:xfrm>
              <a:prstGeom prst="ellipse">
                <a:avLst/>
              </a:prstGeom>
              <a:solidFill>
                <a:srgbClr val="FFFF00"/>
              </a:solidFill>
              <a:ln w="9360">
                <a:solidFill>
                  <a:srgbClr val="000000"/>
                </a:solidFill>
                <a:miter lim="800000"/>
                <a:headEnd/>
                <a:tailEnd/>
              </a:ln>
            </p:spPr>
            <p:txBody>
              <a:bodyPr wrap="none" anchor="ctr"/>
              <a:lstStyle/>
              <a:p>
                <a:pPr eaLnBrk="0" hangingPunct="0"/>
                <a:endParaRPr lang="ru-RU"/>
              </a:p>
            </p:txBody>
          </p:sp>
          <p:sp>
            <p:nvSpPr>
              <p:cNvPr id="26" name="Text Box 22"/>
              <p:cNvSpPr txBox="1">
                <a:spLocks noChangeArrowheads="1"/>
              </p:cNvSpPr>
              <p:nvPr/>
            </p:nvSpPr>
            <p:spPr bwMode="auto">
              <a:xfrm>
                <a:off x="2565" y="926"/>
                <a:ext cx="635" cy="574"/>
              </a:xfrm>
              <a:prstGeom prst="rect">
                <a:avLst/>
              </a:prstGeom>
              <a:solidFill>
                <a:srgbClr val="FFFF00"/>
              </a:solidFill>
              <a:ln w="9525">
                <a:noFill/>
                <a:round/>
                <a:headEnd/>
                <a:tailEnd/>
              </a:ln>
            </p:spPr>
            <p:txBody>
              <a:bodyPr lIns="0" tIns="0" rIns="0" bIns="0" anchor="ctr"/>
              <a:lstStyle/>
              <a:p>
                <a:pPr algn="ct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a:solidFill>
                      <a:srgbClr val="000000"/>
                    </a:solidFill>
                    <a:latin typeface="Times New Roman" pitchFamily="18" charset="0"/>
                    <a:cs typeface="Times New Roman" pitchFamily="18" charset="0"/>
                  </a:rPr>
                  <a:t>Цели </a:t>
                </a:r>
                <a:r>
                  <a:rPr lang="ru-RU" sz="1300" b="1">
                    <a:solidFill>
                      <a:srgbClr val="000000"/>
                    </a:solidFill>
                    <a:latin typeface="Times New Roman" pitchFamily="18" charset="0"/>
                    <a:cs typeface="Times New Roman" pitchFamily="18" charset="0"/>
                  </a:rPr>
                  <a:t>образования</a:t>
                </a:r>
              </a:p>
              <a:p>
                <a: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300" b="1">
                  <a:solidFill>
                    <a:srgbClr val="000000"/>
                  </a:solidFill>
                  <a:latin typeface="Times New Roman" pitchFamily="18" charset="0"/>
                  <a:cs typeface="Times New Roman" pitchFamily="18" charset="0"/>
                </a:endParaRPr>
              </a:p>
            </p:txBody>
          </p:sp>
        </p:grpSp>
        <p:grpSp>
          <p:nvGrpSpPr>
            <p:cNvPr id="17" name="Group 23"/>
            <p:cNvGrpSpPr>
              <a:grpSpLocks/>
            </p:cNvGrpSpPr>
            <p:nvPr/>
          </p:nvGrpSpPr>
          <p:grpSpPr bwMode="auto">
            <a:xfrm>
              <a:off x="2432" y="2030"/>
              <a:ext cx="900" cy="813"/>
              <a:chOff x="2432" y="2030"/>
              <a:chExt cx="900" cy="813"/>
            </a:xfrm>
          </p:grpSpPr>
          <p:sp>
            <p:nvSpPr>
              <p:cNvPr id="23" name="Oval 24"/>
              <p:cNvSpPr>
                <a:spLocks noChangeArrowheads="1"/>
              </p:cNvSpPr>
              <p:nvPr/>
            </p:nvSpPr>
            <p:spPr bwMode="auto">
              <a:xfrm>
                <a:off x="2432" y="2030"/>
                <a:ext cx="901" cy="814"/>
              </a:xfrm>
              <a:prstGeom prst="ellipse">
                <a:avLst/>
              </a:prstGeom>
              <a:solidFill>
                <a:srgbClr val="FF6633"/>
              </a:solidFill>
              <a:ln w="9360">
                <a:solidFill>
                  <a:srgbClr val="000000"/>
                </a:solidFill>
                <a:miter lim="800000"/>
                <a:headEnd/>
                <a:tailEnd/>
              </a:ln>
            </p:spPr>
            <p:txBody>
              <a:bodyPr wrap="none" anchor="ctr"/>
              <a:lstStyle/>
              <a:p>
                <a:pPr eaLnBrk="0" hangingPunct="0"/>
                <a:endParaRPr lang="ru-RU"/>
              </a:p>
            </p:txBody>
          </p:sp>
          <p:sp>
            <p:nvSpPr>
              <p:cNvPr id="24" name="Text Box 25"/>
              <p:cNvSpPr txBox="1">
                <a:spLocks noChangeArrowheads="1"/>
              </p:cNvSpPr>
              <p:nvPr/>
            </p:nvSpPr>
            <p:spPr bwMode="auto">
              <a:xfrm>
                <a:off x="2565" y="2150"/>
                <a:ext cx="635" cy="574"/>
              </a:xfrm>
              <a:prstGeom prst="rect">
                <a:avLst/>
              </a:prstGeom>
              <a:solidFill>
                <a:srgbClr val="FF6633"/>
              </a:solidFill>
              <a:ln w="9525">
                <a:noFill/>
                <a:round/>
                <a:headEnd/>
                <a:tailEnd/>
              </a:ln>
            </p:spPr>
            <p:txBody>
              <a:bodyPr lIns="0" tIns="0" rIns="0" bIns="0" anchor="ctr"/>
              <a:lstStyle/>
              <a:p>
                <a:pPr algn="ct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err="1">
                    <a:solidFill>
                      <a:srgbClr val="000000"/>
                    </a:solidFill>
                    <a:latin typeface="Times New Roman" pitchFamily="18" charset="0"/>
                    <a:cs typeface="Times New Roman" pitchFamily="18" charset="0"/>
                  </a:rPr>
                  <a:t>Деятель-ностный</a:t>
                </a:r>
                <a:r>
                  <a:rPr lang="ru-RU" sz="1600" b="1" dirty="0">
                    <a:solidFill>
                      <a:srgbClr val="000000"/>
                    </a:solidFill>
                    <a:latin typeface="Times New Roman" pitchFamily="18" charset="0"/>
                    <a:cs typeface="Times New Roman" pitchFamily="18" charset="0"/>
                  </a:rPr>
                  <a:t> подход</a:t>
                </a:r>
              </a:p>
            </p:txBody>
          </p:sp>
        </p:grpSp>
        <p:sp>
          <p:nvSpPr>
            <p:cNvPr id="18" name="Line 26"/>
            <p:cNvSpPr>
              <a:spLocks noChangeShapeType="1"/>
            </p:cNvSpPr>
            <p:nvPr/>
          </p:nvSpPr>
          <p:spPr bwMode="auto">
            <a:xfrm>
              <a:off x="3378" y="1171"/>
              <a:ext cx="544" cy="490"/>
            </a:xfrm>
            <a:prstGeom prst="line">
              <a:avLst/>
            </a:prstGeom>
            <a:noFill/>
            <a:ln w="9360">
              <a:solidFill>
                <a:srgbClr val="000000"/>
              </a:solidFill>
              <a:miter lim="800000"/>
              <a:headEnd/>
              <a:tailEnd type="triangle" w="med" len="med"/>
            </a:ln>
          </p:spPr>
          <p:txBody>
            <a:bodyPr/>
            <a:lstStyle/>
            <a:p>
              <a:endParaRPr lang="ru-RU"/>
            </a:p>
          </p:txBody>
        </p:sp>
        <p:sp>
          <p:nvSpPr>
            <p:cNvPr id="19" name="Line 27"/>
            <p:cNvSpPr>
              <a:spLocks noChangeShapeType="1"/>
            </p:cNvSpPr>
            <p:nvPr/>
          </p:nvSpPr>
          <p:spPr bwMode="auto">
            <a:xfrm>
              <a:off x="1528" y="2449"/>
              <a:ext cx="216" cy="589"/>
            </a:xfrm>
            <a:prstGeom prst="line">
              <a:avLst/>
            </a:prstGeom>
            <a:noFill/>
            <a:ln w="9360">
              <a:solidFill>
                <a:srgbClr val="000000"/>
              </a:solidFill>
              <a:miter lim="800000"/>
              <a:headEnd/>
              <a:tailEnd type="triangle" w="med" len="med"/>
            </a:ln>
          </p:spPr>
          <p:txBody>
            <a:bodyPr/>
            <a:lstStyle/>
            <a:p>
              <a:endParaRPr lang="ru-RU"/>
            </a:p>
          </p:txBody>
        </p:sp>
        <p:sp>
          <p:nvSpPr>
            <p:cNvPr id="20" name="Line 28"/>
            <p:cNvSpPr>
              <a:spLocks noChangeShapeType="1"/>
            </p:cNvSpPr>
            <p:nvPr/>
          </p:nvSpPr>
          <p:spPr bwMode="auto">
            <a:xfrm flipH="1">
              <a:off x="1959" y="1269"/>
              <a:ext cx="442" cy="392"/>
            </a:xfrm>
            <a:prstGeom prst="line">
              <a:avLst/>
            </a:prstGeom>
            <a:noFill/>
            <a:ln w="9360">
              <a:solidFill>
                <a:srgbClr val="000000"/>
              </a:solidFill>
              <a:miter lim="800000"/>
              <a:headEnd/>
              <a:tailEnd type="triangle" w="med" len="med"/>
            </a:ln>
          </p:spPr>
          <p:txBody>
            <a:bodyPr/>
            <a:lstStyle/>
            <a:p>
              <a:endParaRPr lang="ru-RU"/>
            </a:p>
          </p:txBody>
        </p:sp>
        <p:sp>
          <p:nvSpPr>
            <p:cNvPr id="21" name="Line 29"/>
            <p:cNvSpPr>
              <a:spLocks noChangeShapeType="1"/>
            </p:cNvSpPr>
            <p:nvPr/>
          </p:nvSpPr>
          <p:spPr bwMode="auto">
            <a:xfrm>
              <a:off x="2508" y="3629"/>
              <a:ext cx="761" cy="1"/>
            </a:xfrm>
            <a:prstGeom prst="line">
              <a:avLst/>
            </a:prstGeom>
            <a:noFill/>
            <a:ln w="9360">
              <a:solidFill>
                <a:srgbClr val="000000"/>
              </a:solidFill>
              <a:miter lim="800000"/>
              <a:headEnd/>
              <a:tailEnd type="triangle" w="med" len="med"/>
            </a:ln>
          </p:spPr>
          <p:txBody>
            <a:bodyPr/>
            <a:lstStyle/>
            <a:p>
              <a:endParaRPr lang="ru-RU"/>
            </a:p>
          </p:txBody>
        </p:sp>
        <p:sp>
          <p:nvSpPr>
            <p:cNvPr id="22" name="Line 30"/>
            <p:cNvSpPr>
              <a:spLocks noChangeShapeType="1"/>
            </p:cNvSpPr>
            <p:nvPr/>
          </p:nvSpPr>
          <p:spPr bwMode="auto">
            <a:xfrm flipV="1">
              <a:off x="4032" y="2544"/>
              <a:ext cx="107" cy="596"/>
            </a:xfrm>
            <a:prstGeom prst="line">
              <a:avLst/>
            </a:prstGeom>
            <a:noFill/>
            <a:ln w="9360">
              <a:solidFill>
                <a:srgbClr val="000000"/>
              </a:solidFill>
              <a:miter lim="800000"/>
              <a:headEnd/>
              <a:tailEnd type="triangle" w="med" len="med"/>
            </a:ln>
          </p:spPr>
          <p:txBody>
            <a:bodyPr/>
            <a:lstStyle/>
            <a:p>
              <a:endParaRPr lang="ru-RU"/>
            </a:p>
          </p:txBody>
        </p:sp>
      </p:grpSp>
      <p:pic>
        <p:nvPicPr>
          <p:cNvPr id="36" name="Picture 5" descr="AN00790_"/>
          <p:cNvPicPr>
            <a:picLocks noChangeAspect="1" noChangeArrowheads="1"/>
          </p:cNvPicPr>
          <p:nvPr/>
        </p:nvPicPr>
        <p:blipFill>
          <a:blip r:embed="rId3" cstate="print"/>
          <a:srcRect/>
          <a:stretch>
            <a:fillRect/>
          </a:stretch>
        </p:blipFill>
        <p:spPr bwMode="auto">
          <a:xfrm>
            <a:off x="7308304" y="548680"/>
            <a:ext cx="1535113"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tatyana-chulan.ucoz.ru/_fr/0/0304888.jpg"/>
          <p:cNvPicPr>
            <a:picLocks noChangeAspect="1" noChangeArrowheads="1"/>
          </p:cNvPicPr>
          <p:nvPr/>
        </p:nvPicPr>
        <p:blipFill>
          <a:blip r:embed="rId2" cstate="print"/>
          <a:srcRect/>
          <a:stretch>
            <a:fillRect/>
          </a:stretch>
        </p:blipFill>
        <p:spPr bwMode="auto">
          <a:xfrm>
            <a:off x="0" y="0"/>
            <a:ext cx="9753600" cy="6896101"/>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ctr" eaLnBrk="0" hangingPunct="0">
              <a:spcBef>
                <a:spcPts val="8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dirty="0">
                <a:solidFill>
                  <a:srgbClr val="000080"/>
                </a:solidFill>
                <a:latin typeface="Times New Roman" pitchFamily="18" charset="0"/>
              </a:rPr>
              <a:t>Скажи мне, и я забуду, </a:t>
            </a:r>
          </a:p>
          <a:p>
            <a:pPr algn="ctr" eaLnBrk="0" hangingPunct="0">
              <a:spcBef>
                <a:spcPts val="8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dirty="0">
                <a:solidFill>
                  <a:srgbClr val="000080"/>
                </a:solidFill>
                <a:latin typeface="Times New Roman" pitchFamily="18" charset="0"/>
              </a:rPr>
              <a:t>покажи мне, и я запомню, </a:t>
            </a:r>
          </a:p>
          <a:p>
            <a:pPr algn="ctr" eaLnBrk="0" hangingPunct="0">
              <a:spcBef>
                <a:spcPts val="8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dirty="0">
                <a:solidFill>
                  <a:srgbClr val="000080"/>
                </a:solidFill>
                <a:latin typeface="Times New Roman" pitchFamily="18" charset="0"/>
              </a:rPr>
              <a:t>дай мне действовать самому,</a:t>
            </a:r>
          </a:p>
          <a:p>
            <a:pPr algn="ctr" eaLnBrk="0" hangingPunct="0">
              <a:spcBef>
                <a:spcPts val="8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dirty="0" smtClean="0">
                <a:solidFill>
                  <a:srgbClr val="000080"/>
                </a:solidFill>
                <a:latin typeface="Times New Roman" pitchFamily="18" charset="0"/>
              </a:rPr>
              <a:t>и </a:t>
            </a:r>
            <a:r>
              <a:rPr lang="ru-RU" dirty="0">
                <a:solidFill>
                  <a:srgbClr val="000080"/>
                </a:solidFill>
                <a:latin typeface="Times New Roman" pitchFamily="18" charset="0"/>
              </a:rPr>
              <a:t>я научусь.</a:t>
            </a:r>
            <a:endParaRPr lang="ru-RU" dirty="0"/>
          </a:p>
        </p:txBody>
      </p:sp>
      <p:pic>
        <p:nvPicPr>
          <p:cNvPr id="5" name="Picture 3"/>
          <p:cNvPicPr>
            <a:picLocks noChangeAspect="1" noChangeArrowheads="1"/>
          </p:cNvPicPr>
          <p:nvPr/>
        </p:nvPicPr>
        <p:blipFill>
          <a:blip r:embed="rId3" cstate="print"/>
          <a:srcRect/>
          <a:stretch>
            <a:fillRect/>
          </a:stretch>
        </p:blipFill>
        <p:spPr bwMode="auto">
          <a:xfrm>
            <a:off x="6022975" y="3933056"/>
            <a:ext cx="3121025" cy="2339975"/>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18434" name="Picture 2" descr="http://tatyana-chulan.ucoz.ru/_fr/0/0304888.jpg"/>
          <p:cNvPicPr>
            <a:picLocks noChangeAspect="1" noChangeArrowheads="1"/>
          </p:cNvPicPr>
          <p:nvPr/>
        </p:nvPicPr>
        <p:blipFill>
          <a:blip r:embed="rId2" cstate="print"/>
          <a:srcRect/>
          <a:stretch>
            <a:fillRect/>
          </a:stretch>
        </p:blipFill>
        <p:spPr bwMode="auto">
          <a:xfrm>
            <a:off x="0" y="-38101"/>
            <a:ext cx="9753600" cy="6896101"/>
          </a:xfrm>
          <a:prstGeom prst="rect">
            <a:avLst/>
          </a:prstGeom>
          <a:noFill/>
        </p:spPr>
      </p:pic>
      <p:sp>
        <p:nvSpPr>
          <p:cNvPr id="5" name="Прямоугольник 4"/>
          <p:cNvSpPr/>
          <p:nvPr/>
        </p:nvSpPr>
        <p:spPr>
          <a:xfrm>
            <a:off x="2267744" y="620688"/>
            <a:ext cx="5400600" cy="830997"/>
          </a:xfrm>
          <a:prstGeom prst="rect">
            <a:avLst/>
          </a:prstGeom>
        </p:spPr>
        <p:txBody>
          <a:bodyPr wrap="square">
            <a:spAutoFit/>
          </a:bodyPr>
          <a:lstStyle/>
          <a:p>
            <a:pPr algn="ct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400" b="1" dirty="0" smtClean="0">
                <a:latin typeface="Times New Roman" pitchFamily="18" charset="0"/>
              </a:rPr>
              <a:t>Основные положения технологии </a:t>
            </a:r>
            <a:br>
              <a:rPr lang="ru-RU" sz="2400" b="1" dirty="0" smtClean="0">
                <a:latin typeface="Times New Roman" pitchFamily="18" charset="0"/>
              </a:rPr>
            </a:br>
            <a:r>
              <a:rPr lang="ru-RU" sz="2400" b="1" dirty="0" smtClean="0">
                <a:latin typeface="Times New Roman" pitchFamily="18" charset="0"/>
              </a:rPr>
              <a:t>деятельностного метода обучения.</a:t>
            </a:r>
            <a:r>
              <a:rPr lang="ru-RU" sz="2400" dirty="0" smtClean="0">
                <a:latin typeface="Arial Black" pitchFamily="34" charset="0"/>
              </a:rPr>
              <a:t> </a:t>
            </a:r>
            <a:endParaRPr lang="ru-RU" sz="2400" dirty="0">
              <a:latin typeface="Arial Black" pitchFamily="34" charset="0"/>
            </a:endParaRPr>
          </a:p>
        </p:txBody>
      </p:sp>
      <p:sp>
        <p:nvSpPr>
          <p:cNvPr id="40" name="Text Box 2"/>
          <p:cNvSpPr txBox="1">
            <a:spLocks noChangeArrowheads="1"/>
          </p:cNvSpPr>
          <p:nvPr/>
        </p:nvSpPr>
        <p:spPr bwMode="auto">
          <a:xfrm>
            <a:off x="762000" y="1905000"/>
            <a:ext cx="7696200" cy="4038600"/>
          </a:xfrm>
          <a:prstGeom prst="rect">
            <a:avLst/>
          </a:prstGeom>
          <a:noFill/>
          <a:ln w="9525">
            <a:noFill/>
            <a:round/>
            <a:headEnd/>
            <a:tailEnd/>
          </a:ln>
        </p:spPr>
        <p:txBody>
          <a:bodyPr wrap="none" anchor="ctr"/>
          <a:lstStyle/>
          <a:p>
            <a:pPr eaLnBrk="0" hangingPunct="0"/>
            <a:endParaRPr lang="ru-RU"/>
          </a:p>
        </p:txBody>
      </p:sp>
      <p:sp>
        <p:nvSpPr>
          <p:cNvPr id="41" name="Oval 3"/>
          <p:cNvSpPr>
            <a:spLocks noChangeArrowheads="1"/>
          </p:cNvSpPr>
          <p:nvPr/>
        </p:nvSpPr>
        <p:spPr bwMode="auto">
          <a:xfrm>
            <a:off x="228600" y="1752600"/>
            <a:ext cx="3048000" cy="2667000"/>
          </a:xfrm>
          <a:prstGeom prst="ellipse">
            <a:avLst/>
          </a:prstGeom>
          <a:solidFill>
            <a:srgbClr val="FF9966"/>
          </a:solidFill>
          <a:ln w="120600">
            <a:solidFill>
              <a:srgbClr val="000000"/>
            </a:solidFill>
            <a:prstDash val="dash"/>
            <a:miter lim="800000"/>
            <a:headEnd/>
            <a:tailEnd/>
          </a:ln>
        </p:spPr>
        <p:txBody>
          <a:bodyPr wrap="none" lIns="90000" tIns="46800" rIns="90000" bIns="46800" anchor="ctr"/>
          <a:lstStyle/>
          <a:p>
            <a:pPr algn="ct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i="1" dirty="0">
                <a:solidFill>
                  <a:srgbClr val="0000FF"/>
                </a:solidFill>
              </a:rPr>
              <a:t>Процесс обучения есть</a:t>
            </a:r>
          </a:p>
          <a:p>
            <a:pPr algn="ct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i="1" dirty="0">
                <a:solidFill>
                  <a:srgbClr val="0000FF"/>
                </a:solidFill>
              </a:rPr>
              <a:t>всегда обучение</a:t>
            </a:r>
          </a:p>
          <a:p>
            <a:pPr algn="ct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i="1" dirty="0">
                <a:solidFill>
                  <a:srgbClr val="0000FF"/>
                </a:solidFill>
              </a:rPr>
              <a:t> </a:t>
            </a:r>
            <a:r>
              <a:rPr lang="ru-RU" i="1" dirty="0" smtClean="0">
                <a:solidFill>
                  <a:srgbClr val="0000FF"/>
                </a:solidFill>
              </a:rPr>
              <a:t>деятельности</a:t>
            </a:r>
            <a:r>
              <a:rPr lang="ru-RU" i="1" dirty="0">
                <a:solidFill>
                  <a:srgbClr val="0000FF"/>
                </a:solidFill>
              </a:rPr>
              <a:t>. </a:t>
            </a:r>
          </a:p>
          <a:p>
            <a:pPr algn="ct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i="1" dirty="0">
              <a:solidFill>
                <a:srgbClr val="0000FF"/>
              </a:solidFill>
            </a:endParaRPr>
          </a:p>
        </p:txBody>
      </p:sp>
      <p:sp>
        <p:nvSpPr>
          <p:cNvPr id="42" name="Oval 4"/>
          <p:cNvSpPr>
            <a:spLocks noChangeArrowheads="1"/>
          </p:cNvSpPr>
          <p:nvPr/>
        </p:nvSpPr>
        <p:spPr bwMode="auto">
          <a:xfrm>
            <a:off x="2514600" y="2667000"/>
            <a:ext cx="3048000" cy="2667000"/>
          </a:xfrm>
          <a:prstGeom prst="ellipse">
            <a:avLst/>
          </a:prstGeom>
          <a:solidFill>
            <a:srgbClr val="FFFF66"/>
          </a:solidFill>
          <a:ln w="120600">
            <a:solidFill>
              <a:srgbClr val="000000"/>
            </a:solidFill>
            <a:prstDash val="dash"/>
            <a:miter lim="800000"/>
            <a:headEnd/>
            <a:tailEnd/>
          </a:ln>
        </p:spPr>
        <p:txBody>
          <a:bodyPr wrap="none" lIns="90000" tIns="46800" rIns="90000" bIns="46800" anchor="ctr"/>
          <a:lstStyle/>
          <a:p>
            <a:pPr algn="ct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i="1" dirty="0">
                <a:solidFill>
                  <a:srgbClr val="0000FF"/>
                </a:solidFill>
              </a:rPr>
              <a:t>Сам процесс учения </a:t>
            </a:r>
          </a:p>
          <a:p>
            <a:pPr algn="ct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i="1" dirty="0">
                <a:solidFill>
                  <a:srgbClr val="0000FF"/>
                </a:solidFill>
              </a:rPr>
              <a:t>должен быть </a:t>
            </a:r>
          </a:p>
          <a:p>
            <a:pPr algn="ct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i="1" dirty="0">
                <a:solidFill>
                  <a:srgbClr val="0000FF"/>
                </a:solidFill>
              </a:rPr>
              <a:t>творческим </a:t>
            </a:r>
          </a:p>
          <a:p>
            <a:pPr algn="ct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i="1" dirty="0">
              <a:solidFill>
                <a:srgbClr val="0000FF"/>
              </a:solidFill>
            </a:endParaRPr>
          </a:p>
        </p:txBody>
      </p:sp>
      <p:sp>
        <p:nvSpPr>
          <p:cNvPr id="43" name="Oval 5"/>
          <p:cNvSpPr>
            <a:spLocks noChangeArrowheads="1"/>
          </p:cNvSpPr>
          <p:nvPr/>
        </p:nvSpPr>
        <p:spPr bwMode="auto">
          <a:xfrm>
            <a:off x="5029200" y="3048000"/>
            <a:ext cx="3886200" cy="3200400"/>
          </a:xfrm>
          <a:prstGeom prst="ellipse">
            <a:avLst/>
          </a:prstGeom>
          <a:solidFill>
            <a:srgbClr val="00FF00"/>
          </a:solidFill>
          <a:ln w="120600">
            <a:solidFill>
              <a:srgbClr val="000000"/>
            </a:solidFill>
            <a:prstDash val="dash"/>
            <a:miter lim="800000"/>
            <a:headEnd/>
            <a:tailEnd/>
          </a:ln>
        </p:spPr>
        <p:txBody>
          <a:bodyPr wrap="none" lIns="90000" tIns="46800" rIns="90000" bIns="46800" anchor="ctr"/>
          <a:lstStyle/>
          <a:p>
            <a:pPr algn="ct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i="1" dirty="0">
              <a:solidFill>
                <a:srgbClr val="0000FF"/>
              </a:solidFill>
            </a:endParaRPr>
          </a:p>
          <a:p>
            <a:pPr algn="ct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i="1" dirty="0">
                <a:solidFill>
                  <a:srgbClr val="0000FF"/>
                </a:solidFill>
              </a:rPr>
              <a:t>Обучение деятельности </a:t>
            </a:r>
          </a:p>
          <a:p>
            <a:pPr algn="ct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i="1" dirty="0">
                <a:solidFill>
                  <a:srgbClr val="0000FF"/>
                </a:solidFill>
              </a:rPr>
              <a:t>предполагает </a:t>
            </a:r>
          </a:p>
          <a:p>
            <a:pPr algn="ct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i="1" dirty="0">
                <a:solidFill>
                  <a:srgbClr val="0000FF"/>
                </a:solidFill>
              </a:rPr>
              <a:t>совместную </a:t>
            </a:r>
          </a:p>
          <a:p>
            <a:pPr algn="ct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i="1" dirty="0">
                <a:solidFill>
                  <a:srgbClr val="0000FF"/>
                </a:solidFill>
              </a:rPr>
              <a:t>учебно-познавательную</a:t>
            </a:r>
          </a:p>
          <a:p>
            <a:pPr algn="ct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i="1" dirty="0">
                <a:solidFill>
                  <a:srgbClr val="0000FF"/>
                </a:solidFill>
              </a:rPr>
              <a:t> деятельность группы </a:t>
            </a:r>
          </a:p>
          <a:p>
            <a:pPr algn="ct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i="1" dirty="0">
                <a:solidFill>
                  <a:srgbClr val="0000FF"/>
                </a:solidFill>
              </a:rPr>
              <a:t>учащихся под </a:t>
            </a:r>
          </a:p>
          <a:p>
            <a:pPr algn="ct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i="1" dirty="0">
                <a:solidFill>
                  <a:srgbClr val="0000FF"/>
                </a:solidFill>
              </a:rPr>
              <a:t>руководством учителя. </a:t>
            </a:r>
          </a:p>
          <a:p>
            <a:pPr algn="ct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i="1" dirty="0">
              <a:solidFill>
                <a:srgbClr val="0000FF"/>
              </a:solidFill>
            </a:endParaRPr>
          </a:p>
        </p:txBody>
      </p:sp>
      <p:grpSp>
        <p:nvGrpSpPr>
          <p:cNvPr id="44" name="Group 6"/>
          <p:cNvGrpSpPr>
            <a:grpSpLocks/>
          </p:cNvGrpSpPr>
          <p:nvPr/>
        </p:nvGrpSpPr>
        <p:grpSpPr bwMode="auto">
          <a:xfrm>
            <a:off x="7380312" y="908720"/>
            <a:ext cx="1276350" cy="914400"/>
            <a:chOff x="432" y="3216"/>
            <a:chExt cx="804" cy="576"/>
          </a:xfrm>
        </p:grpSpPr>
        <p:sp>
          <p:nvSpPr>
            <p:cNvPr id="45" name="AutoShape 7"/>
            <p:cNvSpPr>
              <a:spLocks noChangeArrowheads="1"/>
            </p:cNvSpPr>
            <p:nvPr/>
          </p:nvSpPr>
          <p:spPr bwMode="auto">
            <a:xfrm flipH="1">
              <a:off x="1093" y="3472"/>
              <a:ext cx="85" cy="95"/>
            </a:xfrm>
            <a:custGeom>
              <a:avLst/>
              <a:gdLst>
                <a:gd name="T0" fmla="*/ 0 w 200"/>
                <a:gd name="T1" fmla="*/ 1 h 238"/>
                <a:gd name="T2" fmla="*/ 0 w 200"/>
                <a:gd name="T3" fmla="*/ 1 h 238"/>
                <a:gd name="T4" fmla="*/ 1 w 200"/>
                <a:gd name="T5" fmla="*/ 0 h 238"/>
                <a:gd name="T6" fmla="*/ 1 w 200"/>
                <a:gd name="T7" fmla="*/ 0 h 238"/>
                <a:gd name="T8" fmla="*/ 1 w 200"/>
                <a:gd name="T9" fmla="*/ 0 h 238"/>
                <a:gd name="T10" fmla="*/ 1 w 200"/>
                <a:gd name="T11" fmla="*/ 0 h 238"/>
                <a:gd name="T12" fmla="*/ 0 w 200"/>
                <a:gd name="T13" fmla="*/ 0 h 238"/>
                <a:gd name="T14" fmla="*/ 0 w 200"/>
                <a:gd name="T15" fmla="*/ 0 h 238"/>
                <a:gd name="T16" fmla="*/ 0 w 200"/>
                <a:gd name="T17" fmla="*/ 0 h 238"/>
                <a:gd name="T18" fmla="*/ 0 w 200"/>
                <a:gd name="T19" fmla="*/ 0 h 238"/>
                <a:gd name="T20" fmla="*/ 0 w 200"/>
                <a:gd name="T21" fmla="*/ 0 h 238"/>
                <a:gd name="T22" fmla="*/ 0 w 200"/>
                <a:gd name="T23" fmla="*/ 1 h 2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
                <a:gd name="T37" fmla="*/ 0 h 238"/>
                <a:gd name="T38" fmla="*/ 200 w 200"/>
                <a:gd name="T39" fmla="*/ 238 h 2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 h="238">
                  <a:moveTo>
                    <a:pt x="0" y="171"/>
                  </a:moveTo>
                  <a:lnTo>
                    <a:pt x="49" y="238"/>
                  </a:lnTo>
                  <a:lnTo>
                    <a:pt x="200" y="46"/>
                  </a:lnTo>
                  <a:lnTo>
                    <a:pt x="161" y="0"/>
                  </a:lnTo>
                  <a:lnTo>
                    <a:pt x="153" y="3"/>
                  </a:lnTo>
                  <a:lnTo>
                    <a:pt x="135" y="12"/>
                  </a:lnTo>
                  <a:lnTo>
                    <a:pt x="107" y="26"/>
                  </a:lnTo>
                  <a:lnTo>
                    <a:pt x="77" y="46"/>
                  </a:lnTo>
                  <a:lnTo>
                    <a:pt x="46" y="70"/>
                  </a:lnTo>
                  <a:lnTo>
                    <a:pt x="21" y="100"/>
                  </a:lnTo>
                  <a:lnTo>
                    <a:pt x="3" y="133"/>
                  </a:lnTo>
                  <a:lnTo>
                    <a:pt x="0" y="171"/>
                  </a:lnTo>
                  <a:close/>
                </a:path>
              </a:pathLst>
            </a:custGeom>
            <a:solidFill>
              <a:srgbClr val="F2E8D3"/>
            </a:solidFill>
            <a:ln w="9525">
              <a:noFill/>
              <a:round/>
              <a:headEnd/>
              <a:tailEnd/>
            </a:ln>
          </p:spPr>
          <p:txBody>
            <a:bodyPr wrap="none" anchor="ctr"/>
            <a:lstStyle/>
            <a:p>
              <a:endParaRPr lang="ru-RU"/>
            </a:p>
          </p:txBody>
        </p:sp>
        <p:sp>
          <p:nvSpPr>
            <p:cNvPr id="46" name="AutoShape 8"/>
            <p:cNvSpPr>
              <a:spLocks noChangeArrowheads="1"/>
            </p:cNvSpPr>
            <p:nvPr/>
          </p:nvSpPr>
          <p:spPr bwMode="auto">
            <a:xfrm flipH="1">
              <a:off x="586" y="3661"/>
              <a:ext cx="641" cy="121"/>
            </a:xfrm>
            <a:custGeom>
              <a:avLst/>
              <a:gdLst>
                <a:gd name="T0" fmla="*/ 9 w 1510"/>
                <a:gd name="T1" fmla="*/ 1 h 300"/>
                <a:gd name="T2" fmla="*/ 8 w 1510"/>
                <a:gd name="T3" fmla="*/ 1 h 300"/>
                <a:gd name="T4" fmla="*/ 8 w 1510"/>
                <a:gd name="T5" fmla="*/ 1 h 300"/>
                <a:gd name="T6" fmla="*/ 8 w 1510"/>
                <a:gd name="T7" fmla="*/ 1 h 300"/>
                <a:gd name="T8" fmla="*/ 7 w 1510"/>
                <a:gd name="T9" fmla="*/ 1 h 300"/>
                <a:gd name="T10" fmla="*/ 6 w 1510"/>
                <a:gd name="T11" fmla="*/ 1 h 300"/>
                <a:gd name="T12" fmla="*/ 6 w 1510"/>
                <a:gd name="T13" fmla="*/ 1 h 300"/>
                <a:gd name="T14" fmla="*/ 5 w 1510"/>
                <a:gd name="T15" fmla="*/ 1 h 300"/>
                <a:gd name="T16" fmla="*/ 5 w 1510"/>
                <a:gd name="T17" fmla="*/ 1 h 300"/>
                <a:gd name="T18" fmla="*/ 5 w 1510"/>
                <a:gd name="T19" fmla="*/ 1 h 300"/>
                <a:gd name="T20" fmla="*/ 5 w 1510"/>
                <a:gd name="T21" fmla="*/ 1 h 300"/>
                <a:gd name="T22" fmla="*/ 5 w 1510"/>
                <a:gd name="T23" fmla="*/ 1 h 300"/>
                <a:gd name="T24" fmla="*/ 4 w 1510"/>
                <a:gd name="T25" fmla="*/ 1 h 300"/>
                <a:gd name="T26" fmla="*/ 4 w 1510"/>
                <a:gd name="T27" fmla="*/ 1 h 300"/>
                <a:gd name="T28" fmla="*/ 4 w 1510"/>
                <a:gd name="T29" fmla="*/ 1 h 300"/>
                <a:gd name="T30" fmla="*/ 4 w 1510"/>
                <a:gd name="T31" fmla="*/ 1 h 300"/>
                <a:gd name="T32" fmla="*/ 0 w 1510"/>
                <a:gd name="T33" fmla="*/ 1 h 300"/>
                <a:gd name="T34" fmla="*/ 0 w 1510"/>
                <a:gd name="T35" fmla="*/ 1 h 300"/>
                <a:gd name="T36" fmla="*/ 0 w 1510"/>
                <a:gd name="T37" fmla="*/ 0 h 300"/>
                <a:gd name="T38" fmla="*/ 0 w 1510"/>
                <a:gd name="T39" fmla="*/ 0 h 300"/>
                <a:gd name="T40" fmla="*/ 0 w 1510"/>
                <a:gd name="T41" fmla="*/ 0 h 300"/>
                <a:gd name="T42" fmla="*/ 0 w 1510"/>
                <a:gd name="T43" fmla="*/ 0 h 300"/>
                <a:gd name="T44" fmla="*/ 1 w 1510"/>
                <a:gd name="T45" fmla="*/ 0 h 300"/>
                <a:gd name="T46" fmla="*/ 1 w 1510"/>
                <a:gd name="T47" fmla="*/ 0 h 300"/>
                <a:gd name="T48" fmla="*/ 1 w 1510"/>
                <a:gd name="T49" fmla="*/ 0 h 300"/>
                <a:gd name="T50" fmla="*/ 2 w 1510"/>
                <a:gd name="T51" fmla="*/ 0 h 300"/>
                <a:gd name="T52" fmla="*/ 2 w 1510"/>
                <a:gd name="T53" fmla="*/ 0 h 300"/>
                <a:gd name="T54" fmla="*/ 2 w 1510"/>
                <a:gd name="T55" fmla="*/ 0 h 300"/>
                <a:gd name="T56" fmla="*/ 3 w 1510"/>
                <a:gd name="T57" fmla="*/ 0 h 300"/>
                <a:gd name="T58" fmla="*/ 3 w 1510"/>
                <a:gd name="T59" fmla="*/ 0 h 300"/>
                <a:gd name="T60" fmla="*/ 3 w 1510"/>
                <a:gd name="T61" fmla="*/ 0 h 300"/>
                <a:gd name="T62" fmla="*/ 3 w 1510"/>
                <a:gd name="T63" fmla="*/ 0 h 300"/>
                <a:gd name="T64" fmla="*/ 3 w 1510"/>
                <a:gd name="T65" fmla="*/ 0 h 300"/>
                <a:gd name="T66" fmla="*/ 4 w 1510"/>
                <a:gd name="T67" fmla="*/ 0 h 300"/>
                <a:gd name="T68" fmla="*/ 4 w 1510"/>
                <a:gd name="T69" fmla="*/ 0 h 300"/>
                <a:gd name="T70" fmla="*/ 4 w 1510"/>
                <a:gd name="T71" fmla="*/ 0 h 300"/>
                <a:gd name="T72" fmla="*/ 5 w 1510"/>
                <a:gd name="T73" fmla="*/ 0 h 300"/>
                <a:gd name="T74" fmla="*/ 5 w 1510"/>
                <a:gd name="T75" fmla="*/ 0 h 300"/>
                <a:gd name="T76" fmla="*/ 5 w 1510"/>
                <a:gd name="T77" fmla="*/ 0 h 300"/>
                <a:gd name="T78" fmla="*/ 6 w 1510"/>
                <a:gd name="T79" fmla="*/ 0 h 300"/>
                <a:gd name="T80" fmla="*/ 6 w 1510"/>
                <a:gd name="T81" fmla="*/ 0 h 300"/>
                <a:gd name="T82" fmla="*/ 6 w 1510"/>
                <a:gd name="T83" fmla="*/ 0 h 300"/>
                <a:gd name="T84" fmla="*/ 6 w 1510"/>
                <a:gd name="T85" fmla="*/ 0 h 300"/>
                <a:gd name="T86" fmla="*/ 6 w 1510"/>
                <a:gd name="T87" fmla="*/ 0 h 300"/>
                <a:gd name="T88" fmla="*/ 7 w 1510"/>
                <a:gd name="T89" fmla="*/ 0 h 300"/>
                <a:gd name="T90" fmla="*/ 7 w 1510"/>
                <a:gd name="T91" fmla="*/ 0 h 300"/>
                <a:gd name="T92" fmla="*/ 7 w 1510"/>
                <a:gd name="T93" fmla="*/ 0 h 300"/>
                <a:gd name="T94" fmla="*/ 7 w 1510"/>
                <a:gd name="T95" fmla="*/ 0 h 300"/>
                <a:gd name="T96" fmla="*/ 7 w 1510"/>
                <a:gd name="T97" fmla="*/ 0 h 300"/>
                <a:gd name="T98" fmla="*/ 8 w 1510"/>
                <a:gd name="T99" fmla="*/ 0 h 300"/>
                <a:gd name="T100" fmla="*/ 8 w 1510"/>
                <a:gd name="T101" fmla="*/ 0 h 300"/>
                <a:gd name="T102" fmla="*/ 8 w 1510"/>
                <a:gd name="T103" fmla="*/ 0 h 300"/>
                <a:gd name="T104" fmla="*/ 8 w 1510"/>
                <a:gd name="T105" fmla="*/ 0 h 300"/>
                <a:gd name="T106" fmla="*/ 8 w 1510"/>
                <a:gd name="T107" fmla="*/ 0 h 300"/>
                <a:gd name="T108" fmla="*/ 8 w 1510"/>
                <a:gd name="T109" fmla="*/ 0 h 300"/>
                <a:gd name="T110" fmla="*/ 8 w 1510"/>
                <a:gd name="T111" fmla="*/ 0 h 300"/>
                <a:gd name="T112" fmla="*/ 9 w 1510"/>
                <a:gd name="T113" fmla="*/ 0 h 300"/>
                <a:gd name="T114" fmla="*/ 9 w 1510"/>
                <a:gd name="T115" fmla="*/ 1 h 3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10"/>
                <a:gd name="T175" fmla="*/ 0 h 300"/>
                <a:gd name="T176" fmla="*/ 1510 w 1510"/>
                <a:gd name="T177" fmla="*/ 300 h 3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10" h="300">
                  <a:moveTo>
                    <a:pt x="1510" y="300"/>
                  </a:moveTo>
                  <a:lnTo>
                    <a:pt x="1499" y="299"/>
                  </a:lnTo>
                  <a:lnTo>
                    <a:pt x="1480" y="297"/>
                  </a:lnTo>
                  <a:lnTo>
                    <a:pt x="1453" y="295"/>
                  </a:lnTo>
                  <a:lnTo>
                    <a:pt x="1419" y="291"/>
                  </a:lnTo>
                  <a:lnTo>
                    <a:pt x="1379" y="285"/>
                  </a:lnTo>
                  <a:lnTo>
                    <a:pt x="1335" y="280"/>
                  </a:lnTo>
                  <a:lnTo>
                    <a:pt x="1287" y="274"/>
                  </a:lnTo>
                  <a:lnTo>
                    <a:pt x="1236" y="269"/>
                  </a:lnTo>
                  <a:lnTo>
                    <a:pt x="1184" y="263"/>
                  </a:lnTo>
                  <a:lnTo>
                    <a:pt x="1130" y="257"/>
                  </a:lnTo>
                  <a:lnTo>
                    <a:pt x="1076" y="252"/>
                  </a:lnTo>
                  <a:lnTo>
                    <a:pt x="1023" y="247"/>
                  </a:lnTo>
                  <a:lnTo>
                    <a:pt x="973" y="243"/>
                  </a:lnTo>
                  <a:lnTo>
                    <a:pt x="926" y="241"/>
                  </a:lnTo>
                  <a:lnTo>
                    <a:pt x="883" y="239"/>
                  </a:lnTo>
                  <a:lnTo>
                    <a:pt x="845" y="239"/>
                  </a:lnTo>
                  <a:lnTo>
                    <a:pt x="834" y="254"/>
                  </a:lnTo>
                  <a:lnTo>
                    <a:pt x="823" y="266"/>
                  </a:lnTo>
                  <a:lnTo>
                    <a:pt x="809" y="277"/>
                  </a:lnTo>
                  <a:lnTo>
                    <a:pt x="796" y="285"/>
                  </a:lnTo>
                  <a:lnTo>
                    <a:pt x="783" y="292"/>
                  </a:lnTo>
                  <a:lnTo>
                    <a:pt x="769" y="295"/>
                  </a:lnTo>
                  <a:lnTo>
                    <a:pt x="755" y="297"/>
                  </a:lnTo>
                  <a:lnTo>
                    <a:pt x="741" y="297"/>
                  </a:lnTo>
                  <a:lnTo>
                    <a:pt x="727" y="294"/>
                  </a:lnTo>
                  <a:lnTo>
                    <a:pt x="714" y="289"/>
                  </a:lnTo>
                  <a:lnTo>
                    <a:pt x="701" y="283"/>
                  </a:lnTo>
                  <a:lnTo>
                    <a:pt x="688" y="274"/>
                  </a:lnTo>
                  <a:lnTo>
                    <a:pt x="677" y="263"/>
                  </a:lnTo>
                  <a:lnTo>
                    <a:pt x="666" y="250"/>
                  </a:lnTo>
                  <a:lnTo>
                    <a:pt x="656" y="236"/>
                  </a:lnTo>
                  <a:lnTo>
                    <a:pt x="648" y="218"/>
                  </a:lnTo>
                  <a:lnTo>
                    <a:pt x="0" y="247"/>
                  </a:lnTo>
                  <a:lnTo>
                    <a:pt x="64" y="157"/>
                  </a:lnTo>
                  <a:lnTo>
                    <a:pt x="41" y="137"/>
                  </a:lnTo>
                  <a:lnTo>
                    <a:pt x="56" y="102"/>
                  </a:lnTo>
                  <a:lnTo>
                    <a:pt x="53" y="71"/>
                  </a:lnTo>
                  <a:lnTo>
                    <a:pt x="59" y="36"/>
                  </a:lnTo>
                  <a:lnTo>
                    <a:pt x="47" y="28"/>
                  </a:lnTo>
                  <a:lnTo>
                    <a:pt x="61" y="3"/>
                  </a:lnTo>
                  <a:lnTo>
                    <a:pt x="75" y="3"/>
                  </a:lnTo>
                  <a:lnTo>
                    <a:pt x="92" y="3"/>
                  </a:lnTo>
                  <a:lnTo>
                    <a:pt x="110" y="3"/>
                  </a:lnTo>
                  <a:lnTo>
                    <a:pt x="131" y="2"/>
                  </a:lnTo>
                  <a:lnTo>
                    <a:pt x="154" y="2"/>
                  </a:lnTo>
                  <a:lnTo>
                    <a:pt x="177" y="2"/>
                  </a:lnTo>
                  <a:lnTo>
                    <a:pt x="203" y="3"/>
                  </a:lnTo>
                  <a:lnTo>
                    <a:pt x="228" y="3"/>
                  </a:lnTo>
                  <a:lnTo>
                    <a:pt x="252" y="3"/>
                  </a:lnTo>
                  <a:lnTo>
                    <a:pt x="277" y="3"/>
                  </a:lnTo>
                  <a:lnTo>
                    <a:pt x="301" y="3"/>
                  </a:lnTo>
                  <a:lnTo>
                    <a:pt x="324" y="4"/>
                  </a:lnTo>
                  <a:lnTo>
                    <a:pt x="346" y="4"/>
                  </a:lnTo>
                  <a:lnTo>
                    <a:pt x="367" y="5"/>
                  </a:lnTo>
                  <a:lnTo>
                    <a:pt x="385" y="5"/>
                  </a:lnTo>
                  <a:lnTo>
                    <a:pt x="400" y="6"/>
                  </a:lnTo>
                  <a:lnTo>
                    <a:pt x="416" y="6"/>
                  </a:lnTo>
                  <a:lnTo>
                    <a:pt x="433" y="7"/>
                  </a:lnTo>
                  <a:lnTo>
                    <a:pt x="452" y="6"/>
                  </a:lnTo>
                  <a:lnTo>
                    <a:pt x="473" y="6"/>
                  </a:lnTo>
                  <a:lnTo>
                    <a:pt x="495" y="6"/>
                  </a:lnTo>
                  <a:lnTo>
                    <a:pt x="518" y="6"/>
                  </a:lnTo>
                  <a:lnTo>
                    <a:pt x="541" y="7"/>
                  </a:lnTo>
                  <a:lnTo>
                    <a:pt x="566" y="9"/>
                  </a:lnTo>
                  <a:lnTo>
                    <a:pt x="590" y="11"/>
                  </a:lnTo>
                  <a:lnTo>
                    <a:pt x="614" y="14"/>
                  </a:lnTo>
                  <a:lnTo>
                    <a:pt x="638" y="18"/>
                  </a:lnTo>
                  <a:lnTo>
                    <a:pt x="661" y="24"/>
                  </a:lnTo>
                  <a:lnTo>
                    <a:pt x="684" y="30"/>
                  </a:lnTo>
                  <a:lnTo>
                    <a:pt x="705" y="39"/>
                  </a:lnTo>
                  <a:lnTo>
                    <a:pt x="725" y="50"/>
                  </a:lnTo>
                  <a:lnTo>
                    <a:pt x="744" y="63"/>
                  </a:lnTo>
                  <a:lnTo>
                    <a:pt x="781" y="46"/>
                  </a:lnTo>
                  <a:lnTo>
                    <a:pt x="816" y="32"/>
                  </a:lnTo>
                  <a:lnTo>
                    <a:pt x="848" y="20"/>
                  </a:lnTo>
                  <a:lnTo>
                    <a:pt x="879" y="11"/>
                  </a:lnTo>
                  <a:lnTo>
                    <a:pt x="906" y="5"/>
                  </a:lnTo>
                  <a:lnTo>
                    <a:pt x="931" y="1"/>
                  </a:lnTo>
                  <a:lnTo>
                    <a:pt x="955" y="0"/>
                  </a:lnTo>
                  <a:lnTo>
                    <a:pt x="977" y="0"/>
                  </a:lnTo>
                  <a:lnTo>
                    <a:pt x="998" y="1"/>
                  </a:lnTo>
                  <a:lnTo>
                    <a:pt x="1018" y="4"/>
                  </a:lnTo>
                  <a:lnTo>
                    <a:pt x="1036" y="7"/>
                  </a:lnTo>
                  <a:lnTo>
                    <a:pt x="1053" y="13"/>
                  </a:lnTo>
                  <a:lnTo>
                    <a:pt x="1070" y="17"/>
                  </a:lnTo>
                  <a:lnTo>
                    <a:pt x="1085" y="23"/>
                  </a:lnTo>
                  <a:lnTo>
                    <a:pt x="1100" y="28"/>
                  </a:lnTo>
                  <a:lnTo>
                    <a:pt x="1115" y="34"/>
                  </a:lnTo>
                  <a:lnTo>
                    <a:pt x="1130" y="38"/>
                  </a:lnTo>
                  <a:lnTo>
                    <a:pt x="1145" y="43"/>
                  </a:lnTo>
                  <a:lnTo>
                    <a:pt x="1161" y="47"/>
                  </a:lnTo>
                  <a:lnTo>
                    <a:pt x="1177" y="51"/>
                  </a:lnTo>
                  <a:lnTo>
                    <a:pt x="1195" y="56"/>
                  </a:lnTo>
                  <a:lnTo>
                    <a:pt x="1211" y="60"/>
                  </a:lnTo>
                  <a:lnTo>
                    <a:pt x="1228" y="65"/>
                  </a:lnTo>
                  <a:lnTo>
                    <a:pt x="1244" y="68"/>
                  </a:lnTo>
                  <a:lnTo>
                    <a:pt x="1259" y="71"/>
                  </a:lnTo>
                  <a:lnTo>
                    <a:pt x="1275" y="73"/>
                  </a:lnTo>
                  <a:lnTo>
                    <a:pt x="1289" y="75"/>
                  </a:lnTo>
                  <a:lnTo>
                    <a:pt x="1302" y="78"/>
                  </a:lnTo>
                  <a:lnTo>
                    <a:pt x="1315" y="79"/>
                  </a:lnTo>
                  <a:lnTo>
                    <a:pt x="1325" y="80"/>
                  </a:lnTo>
                  <a:lnTo>
                    <a:pt x="1335" y="80"/>
                  </a:lnTo>
                  <a:lnTo>
                    <a:pt x="1343" y="80"/>
                  </a:lnTo>
                  <a:lnTo>
                    <a:pt x="1359" y="77"/>
                  </a:lnTo>
                  <a:lnTo>
                    <a:pt x="1380" y="71"/>
                  </a:lnTo>
                  <a:lnTo>
                    <a:pt x="1403" y="65"/>
                  </a:lnTo>
                  <a:lnTo>
                    <a:pt x="1427" y="58"/>
                  </a:lnTo>
                  <a:lnTo>
                    <a:pt x="1449" y="55"/>
                  </a:lnTo>
                  <a:lnTo>
                    <a:pt x="1470" y="52"/>
                  </a:lnTo>
                  <a:lnTo>
                    <a:pt x="1485" y="56"/>
                  </a:lnTo>
                  <a:lnTo>
                    <a:pt x="1495" y="63"/>
                  </a:lnTo>
                  <a:lnTo>
                    <a:pt x="1498" y="113"/>
                  </a:lnTo>
                  <a:lnTo>
                    <a:pt x="1503" y="185"/>
                  </a:lnTo>
                  <a:lnTo>
                    <a:pt x="1507" y="255"/>
                  </a:lnTo>
                  <a:lnTo>
                    <a:pt x="1510" y="300"/>
                  </a:lnTo>
                  <a:close/>
                </a:path>
              </a:pathLst>
            </a:custGeom>
            <a:solidFill>
              <a:srgbClr val="F2E8D3"/>
            </a:solidFill>
            <a:ln w="9525">
              <a:noFill/>
              <a:round/>
              <a:headEnd/>
              <a:tailEnd/>
            </a:ln>
          </p:spPr>
          <p:txBody>
            <a:bodyPr wrap="none" anchor="ctr"/>
            <a:lstStyle/>
            <a:p>
              <a:endParaRPr lang="ru-RU"/>
            </a:p>
          </p:txBody>
        </p:sp>
        <p:sp>
          <p:nvSpPr>
            <p:cNvPr id="47" name="AutoShape 9"/>
            <p:cNvSpPr>
              <a:spLocks noChangeArrowheads="1"/>
            </p:cNvSpPr>
            <p:nvPr/>
          </p:nvSpPr>
          <p:spPr bwMode="auto">
            <a:xfrm flipH="1">
              <a:off x="432" y="3216"/>
              <a:ext cx="805" cy="577"/>
            </a:xfrm>
            <a:custGeom>
              <a:avLst/>
              <a:gdLst>
                <a:gd name="T0" fmla="*/ 10 w 1896"/>
                <a:gd name="T1" fmla="*/ 2 h 1441"/>
                <a:gd name="T2" fmla="*/ 10 w 1896"/>
                <a:gd name="T3" fmla="*/ 2 h 1441"/>
                <a:gd name="T4" fmla="*/ 10 w 1896"/>
                <a:gd name="T5" fmla="*/ 1 h 1441"/>
                <a:gd name="T6" fmla="*/ 10 w 1896"/>
                <a:gd name="T7" fmla="*/ 1 h 1441"/>
                <a:gd name="T8" fmla="*/ 9 w 1896"/>
                <a:gd name="T9" fmla="*/ 0 h 1441"/>
                <a:gd name="T10" fmla="*/ 8 w 1896"/>
                <a:gd name="T11" fmla="*/ 0 h 1441"/>
                <a:gd name="T12" fmla="*/ 7 w 1896"/>
                <a:gd name="T13" fmla="*/ 0 h 1441"/>
                <a:gd name="T14" fmla="*/ 6 w 1896"/>
                <a:gd name="T15" fmla="*/ 1 h 1441"/>
                <a:gd name="T16" fmla="*/ 5 w 1896"/>
                <a:gd name="T17" fmla="*/ 0 h 1441"/>
                <a:gd name="T18" fmla="*/ 4 w 1896"/>
                <a:gd name="T19" fmla="*/ 0 h 1441"/>
                <a:gd name="T20" fmla="*/ 3 w 1896"/>
                <a:gd name="T21" fmla="*/ 0 h 1441"/>
                <a:gd name="T22" fmla="*/ 2 w 1896"/>
                <a:gd name="T23" fmla="*/ 1 h 1441"/>
                <a:gd name="T24" fmla="*/ 2 w 1896"/>
                <a:gd name="T25" fmla="*/ 1 h 1441"/>
                <a:gd name="T26" fmla="*/ 1 w 1896"/>
                <a:gd name="T27" fmla="*/ 2 h 1441"/>
                <a:gd name="T28" fmla="*/ 0 w 1896"/>
                <a:gd name="T29" fmla="*/ 2 h 1441"/>
                <a:gd name="T30" fmla="*/ 0 w 1896"/>
                <a:gd name="T31" fmla="*/ 2 h 1441"/>
                <a:gd name="T32" fmla="*/ 1 w 1896"/>
                <a:gd name="T33" fmla="*/ 3 h 1441"/>
                <a:gd name="T34" fmla="*/ 1 w 1896"/>
                <a:gd name="T35" fmla="*/ 3 h 1441"/>
                <a:gd name="T36" fmla="*/ 2 w 1896"/>
                <a:gd name="T37" fmla="*/ 3 h 1441"/>
                <a:gd name="T38" fmla="*/ 1 w 1896"/>
                <a:gd name="T39" fmla="*/ 3 h 1441"/>
                <a:gd name="T40" fmla="*/ 1 w 1896"/>
                <a:gd name="T41" fmla="*/ 4 h 1441"/>
                <a:gd name="T42" fmla="*/ 0 w 1896"/>
                <a:gd name="T43" fmla="*/ 4 h 1441"/>
                <a:gd name="T44" fmla="*/ 0 w 1896"/>
                <a:gd name="T45" fmla="*/ 5 h 1441"/>
                <a:gd name="T46" fmla="*/ 0 w 1896"/>
                <a:gd name="T47" fmla="*/ 5 h 1441"/>
                <a:gd name="T48" fmla="*/ 2 w 1896"/>
                <a:gd name="T49" fmla="*/ 5 h 1441"/>
                <a:gd name="T50" fmla="*/ 3 w 1896"/>
                <a:gd name="T51" fmla="*/ 5 h 1441"/>
                <a:gd name="T52" fmla="*/ 1 w 1896"/>
                <a:gd name="T53" fmla="*/ 5 h 1441"/>
                <a:gd name="T54" fmla="*/ 0 w 1896"/>
                <a:gd name="T55" fmla="*/ 5 h 1441"/>
                <a:gd name="T56" fmla="*/ 3 w 1896"/>
                <a:gd name="T57" fmla="*/ 5 h 1441"/>
                <a:gd name="T58" fmla="*/ 3 w 1896"/>
                <a:gd name="T59" fmla="*/ 5 h 1441"/>
                <a:gd name="T60" fmla="*/ 2 w 1896"/>
                <a:gd name="T61" fmla="*/ 5 h 1441"/>
                <a:gd name="T62" fmla="*/ 1 w 1896"/>
                <a:gd name="T63" fmla="*/ 5 h 1441"/>
                <a:gd name="T64" fmla="*/ 3 w 1896"/>
                <a:gd name="T65" fmla="*/ 5 h 1441"/>
                <a:gd name="T66" fmla="*/ 4 w 1896"/>
                <a:gd name="T67" fmla="*/ 5 h 1441"/>
                <a:gd name="T68" fmla="*/ 3 w 1896"/>
                <a:gd name="T69" fmla="*/ 5 h 1441"/>
                <a:gd name="T70" fmla="*/ 1 w 1896"/>
                <a:gd name="T71" fmla="*/ 5 h 1441"/>
                <a:gd name="T72" fmla="*/ 1 w 1896"/>
                <a:gd name="T73" fmla="*/ 5 h 1441"/>
                <a:gd name="T74" fmla="*/ 3 w 1896"/>
                <a:gd name="T75" fmla="*/ 5 h 1441"/>
                <a:gd name="T76" fmla="*/ 5 w 1896"/>
                <a:gd name="T77" fmla="*/ 5 h 1441"/>
                <a:gd name="T78" fmla="*/ 6 w 1896"/>
                <a:gd name="T79" fmla="*/ 5 h 1441"/>
                <a:gd name="T80" fmla="*/ 8 w 1896"/>
                <a:gd name="T81" fmla="*/ 5 h 1441"/>
                <a:gd name="T82" fmla="*/ 9 w 1896"/>
                <a:gd name="T83" fmla="*/ 5 h 1441"/>
                <a:gd name="T84" fmla="*/ 8 w 1896"/>
                <a:gd name="T85" fmla="*/ 6 h 1441"/>
                <a:gd name="T86" fmla="*/ 6 w 1896"/>
                <a:gd name="T87" fmla="*/ 6 h 1441"/>
                <a:gd name="T88" fmla="*/ 5 w 1896"/>
                <a:gd name="T89" fmla="*/ 6 h 1441"/>
                <a:gd name="T90" fmla="*/ 4 w 1896"/>
                <a:gd name="T91" fmla="*/ 6 h 1441"/>
                <a:gd name="T92" fmla="*/ 3 w 1896"/>
                <a:gd name="T93" fmla="*/ 6 h 1441"/>
                <a:gd name="T94" fmla="*/ 1 w 1896"/>
                <a:gd name="T95" fmla="*/ 6 h 1441"/>
                <a:gd name="T96" fmla="*/ 1 w 1896"/>
                <a:gd name="T97" fmla="*/ 6 h 1441"/>
                <a:gd name="T98" fmla="*/ 0 w 1896"/>
                <a:gd name="T99" fmla="*/ 5 h 1441"/>
                <a:gd name="T100" fmla="*/ 0 w 1896"/>
                <a:gd name="T101" fmla="*/ 6 h 1441"/>
                <a:gd name="T102" fmla="*/ 1 w 1896"/>
                <a:gd name="T103" fmla="*/ 6 h 1441"/>
                <a:gd name="T104" fmla="*/ 3 w 1896"/>
                <a:gd name="T105" fmla="*/ 6 h 1441"/>
                <a:gd name="T106" fmla="*/ 4 w 1896"/>
                <a:gd name="T107" fmla="*/ 6 h 1441"/>
                <a:gd name="T108" fmla="*/ 5 w 1896"/>
                <a:gd name="T109" fmla="*/ 6 h 1441"/>
                <a:gd name="T110" fmla="*/ 7 w 1896"/>
                <a:gd name="T111" fmla="*/ 6 h 1441"/>
                <a:gd name="T112" fmla="*/ 9 w 1896"/>
                <a:gd name="T113" fmla="*/ 6 h 1441"/>
                <a:gd name="T114" fmla="*/ 11 w 1896"/>
                <a:gd name="T115" fmla="*/ 3 h 14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96"/>
                <a:gd name="T175" fmla="*/ 0 h 1441"/>
                <a:gd name="T176" fmla="*/ 1896 w 1896"/>
                <a:gd name="T177" fmla="*/ 1441 h 144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96" h="1441">
                  <a:moveTo>
                    <a:pt x="1812" y="754"/>
                  </a:moveTo>
                  <a:lnTo>
                    <a:pt x="1803" y="691"/>
                  </a:lnTo>
                  <a:lnTo>
                    <a:pt x="1801" y="622"/>
                  </a:lnTo>
                  <a:lnTo>
                    <a:pt x="1803" y="556"/>
                  </a:lnTo>
                  <a:lnTo>
                    <a:pt x="1808" y="503"/>
                  </a:lnTo>
                  <a:lnTo>
                    <a:pt x="1799" y="507"/>
                  </a:lnTo>
                  <a:lnTo>
                    <a:pt x="1788" y="511"/>
                  </a:lnTo>
                  <a:lnTo>
                    <a:pt x="1778" y="516"/>
                  </a:lnTo>
                  <a:lnTo>
                    <a:pt x="1767" y="520"/>
                  </a:lnTo>
                  <a:lnTo>
                    <a:pt x="1754" y="525"/>
                  </a:lnTo>
                  <a:lnTo>
                    <a:pt x="1742" y="527"/>
                  </a:lnTo>
                  <a:lnTo>
                    <a:pt x="1730" y="528"/>
                  </a:lnTo>
                  <a:lnTo>
                    <a:pt x="1719" y="528"/>
                  </a:lnTo>
                  <a:lnTo>
                    <a:pt x="1709" y="523"/>
                  </a:lnTo>
                  <a:lnTo>
                    <a:pt x="1702" y="518"/>
                  </a:lnTo>
                  <a:lnTo>
                    <a:pt x="1696" y="510"/>
                  </a:lnTo>
                  <a:lnTo>
                    <a:pt x="1692" y="503"/>
                  </a:lnTo>
                  <a:lnTo>
                    <a:pt x="1689" y="494"/>
                  </a:lnTo>
                  <a:lnTo>
                    <a:pt x="1686" y="485"/>
                  </a:lnTo>
                  <a:lnTo>
                    <a:pt x="1685" y="477"/>
                  </a:lnTo>
                  <a:lnTo>
                    <a:pt x="1685" y="471"/>
                  </a:lnTo>
                  <a:lnTo>
                    <a:pt x="1683" y="460"/>
                  </a:lnTo>
                  <a:lnTo>
                    <a:pt x="1679" y="431"/>
                  </a:lnTo>
                  <a:lnTo>
                    <a:pt x="1671" y="392"/>
                  </a:lnTo>
                  <a:lnTo>
                    <a:pt x="1663" y="348"/>
                  </a:lnTo>
                  <a:lnTo>
                    <a:pt x="1659" y="326"/>
                  </a:lnTo>
                  <a:lnTo>
                    <a:pt x="1654" y="305"/>
                  </a:lnTo>
                  <a:lnTo>
                    <a:pt x="1647" y="286"/>
                  </a:lnTo>
                  <a:lnTo>
                    <a:pt x="1641" y="269"/>
                  </a:lnTo>
                  <a:lnTo>
                    <a:pt x="1636" y="256"/>
                  </a:lnTo>
                  <a:lnTo>
                    <a:pt x="1633" y="245"/>
                  </a:lnTo>
                  <a:lnTo>
                    <a:pt x="1629" y="238"/>
                  </a:lnTo>
                  <a:lnTo>
                    <a:pt x="1628" y="236"/>
                  </a:lnTo>
                  <a:lnTo>
                    <a:pt x="1626" y="230"/>
                  </a:lnTo>
                  <a:lnTo>
                    <a:pt x="1622" y="216"/>
                  </a:lnTo>
                  <a:lnTo>
                    <a:pt x="1614" y="201"/>
                  </a:lnTo>
                  <a:lnTo>
                    <a:pt x="1604" y="190"/>
                  </a:lnTo>
                  <a:lnTo>
                    <a:pt x="1598" y="176"/>
                  </a:lnTo>
                  <a:lnTo>
                    <a:pt x="1591" y="162"/>
                  </a:lnTo>
                  <a:lnTo>
                    <a:pt x="1585" y="151"/>
                  </a:lnTo>
                  <a:lnTo>
                    <a:pt x="1579" y="142"/>
                  </a:lnTo>
                  <a:lnTo>
                    <a:pt x="1572" y="132"/>
                  </a:lnTo>
                  <a:lnTo>
                    <a:pt x="1566" y="122"/>
                  </a:lnTo>
                  <a:lnTo>
                    <a:pt x="1557" y="113"/>
                  </a:lnTo>
                  <a:lnTo>
                    <a:pt x="1546" y="103"/>
                  </a:lnTo>
                  <a:lnTo>
                    <a:pt x="1535" y="89"/>
                  </a:lnTo>
                  <a:lnTo>
                    <a:pt x="1524" y="79"/>
                  </a:lnTo>
                  <a:lnTo>
                    <a:pt x="1514" y="72"/>
                  </a:lnTo>
                  <a:lnTo>
                    <a:pt x="1506" y="67"/>
                  </a:lnTo>
                  <a:lnTo>
                    <a:pt x="1498" y="63"/>
                  </a:lnTo>
                  <a:lnTo>
                    <a:pt x="1492" y="59"/>
                  </a:lnTo>
                  <a:lnTo>
                    <a:pt x="1487" y="54"/>
                  </a:lnTo>
                  <a:lnTo>
                    <a:pt x="1482" y="47"/>
                  </a:lnTo>
                  <a:lnTo>
                    <a:pt x="1453" y="32"/>
                  </a:lnTo>
                  <a:lnTo>
                    <a:pt x="1421" y="21"/>
                  </a:lnTo>
                  <a:lnTo>
                    <a:pt x="1389" y="12"/>
                  </a:lnTo>
                  <a:lnTo>
                    <a:pt x="1356" y="8"/>
                  </a:lnTo>
                  <a:lnTo>
                    <a:pt x="1323" y="7"/>
                  </a:lnTo>
                  <a:lnTo>
                    <a:pt x="1289" y="8"/>
                  </a:lnTo>
                  <a:lnTo>
                    <a:pt x="1256" y="12"/>
                  </a:lnTo>
                  <a:lnTo>
                    <a:pt x="1222" y="19"/>
                  </a:lnTo>
                  <a:lnTo>
                    <a:pt x="1188" y="27"/>
                  </a:lnTo>
                  <a:lnTo>
                    <a:pt x="1155" y="38"/>
                  </a:lnTo>
                  <a:lnTo>
                    <a:pt x="1121" y="52"/>
                  </a:lnTo>
                  <a:lnTo>
                    <a:pt x="1089" y="65"/>
                  </a:lnTo>
                  <a:lnTo>
                    <a:pt x="1058" y="81"/>
                  </a:lnTo>
                  <a:lnTo>
                    <a:pt x="1027" y="98"/>
                  </a:lnTo>
                  <a:lnTo>
                    <a:pt x="996" y="115"/>
                  </a:lnTo>
                  <a:lnTo>
                    <a:pt x="968" y="133"/>
                  </a:lnTo>
                  <a:lnTo>
                    <a:pt x="951" y="144"/>
                  </a:lnTo>
                  <a:lnTo>
                    <a:pt x="936" y="147"/>
                  </a:lnTo>
                  <a:lnTo>
                    <a:pt x="922" y="144"/>
                  </a:lnTo>
                  <a:lnTo>
                    <a:pt x="909" y="137"/>
                  </a:lnTo>
                  <a:lnTo>
                    <a:pt x="899" y="127"/>
                  </a:lnTo>
                  <a:lnTo>
                    <a:pt x="890" y="115"/>
                  </a:lnTo>
                  <a:lnTo>
                    <a:pt x="882" y="103"/>
                  </a:lnTo>
                  <a:lnTo>
                    <a:pt x="875" y="92"/>
                  </a:lnTo>
                  <a:lnTo>
                    <a:pt x="868" y="78"/>
                  </a:lnTo>
                  <a:lnTo>
                    <a:pt x="858" y="65"/>
                  </a:lnTo>
                  <a:lnTo>
                    <a:pt x="847" y="53"/>
                  </a:lnTo>
                  <a:lnTo>
                    <a:pt x="835" y="43"/>
                  </a:lnTo>
                  <a:lnTo>
                    <a:pt x="821" y="34"/>
                  </a:lnTo>
                  <a:lnTo>
                    <a:pt x="806" y="25"/>
                  </a:lnTo>
                  <a:lnTo>
                    <a:pt x="790" y="19"/>
                  </a:lnTo>
                  <a:lnTo>
                    <a:pt x="773" y="13"/>
                  </a:lnTo>
                  <a:lnTo>
                    <a:pt x="756" y="9"/>
                  </a:lnTo>
                  <a:lnTo>
                    <a:pt x="738" y="5"/>
                  </a:lnTo>
                  <a:lnTo>
                    <a:pt x="720" y="3"/>
                  </a:lnTo>
                  <a:lnTo>
                    <a:pt x="701" y="1"/>
                  </a:lnTo>
                  <a:lnTo>
                    <a:pt x="683" y="0"/>
                  </a:lnTo>
                  <a:lnTo>
                    <a:pt x="665" y="0"/>
                  </a:lnTo>
                  <a:lnTo>
                    <a:pt x="647" y="0"/>
                  </a:lnTo>
                  <a:lnTo>
                    <a:pt x="630" y="1"/>
                  </a:lnTo>
                  <a:lnTo>
                    <a:pt x="606" y="1"/>
                  </a:lnTo>
                  <a:lnTo>
                    <a:pt x="582" y="3"/>
                  </a:lnTo>
                  <a:lnTo>
                    <a:pt x="561" y="8"/>
                  </a:lnTo>
                  <a:lnTo>
                    <a:pt x="539" y="13"/>
                  </a:lnTo>
                  <a:lnTo>
                    <a:pt x="517" y="21"/>
                  </a:lnTo>
                  <a:lnTo>
                    <a:pt x="497" y="31"/>
                  </a:lnTo>
                  <a:lnTo>
                    <a:pt x="477" y="41"/>
                  </a:lnTo>
                  <a:lnTo>
                    <a:pt x="457" y="53"/>
                  </a:lnTo>
                  <a:lnTo>
                    <a:pt x="440" y="66"/>
                  </a:lnTo>
                  <a:lnTo>
                    <a:pt x="422" y="79"/>
                  </a:lnTo>
                  <a:lnTo>
                    <a:pt x="406" y="93"/>
                  </a:lnTo>
                  <a:lnTo>
                    <a:pt x="389" y="109"/>
                  </a:lnTo>
                  <a:lnTo>
                    <a:pt x="374" y="124"/>
                  </a:lnTo>
                  <a:lnTo>
                    <a:pt x="360" y="140"/>
                  </a:lnTo>
                  <a:lnTo>
                    <a:pt x="347" y="156"/>
                  </a:lnTo>
                  <a:lnTo>
                    <a:pt x="334" y="172"/>
                  </a:lnTo>
                  <a:lnTo>
                    <a:pt x="325" y="194"/>
                  </a:lnTo>
                  <a:lnTo>
                    <a:pt x="318" y="214"/>
                  </a:lnTo>
                  <a:lnTo>
                    <a:pt x="313" y="233"/>
                  </a:lnTo>
                  <a:lnTo>
                    <a:pt x="310" y="250"/>
                  </a:lnTo>
                  <a:lnTo>
                    <a:pt x="310" y="268"/>
                  </a:lnTo>
                  <a:lnTo>
                    <a:pt x="314" y="285"/>
                  </a:lnTo>
                  <a:lnTo>
                    <a:pt x="320" y="303"/>
                  </a:lnTo>
                  <a:lnTo>
                    <a:pt x="329" y="322"/>
                  </a:lnTo>
                  <a:lnTo>
                    <a:pt x="324" y="340"/>
                  </a:lnTo>
                  <a:lnTo>
                    <a:pt x="325" y="371"/>
                  </a:lnTo>
                  <a:lnTo>
                    <a:pt x="325" y="406"/>
                  </a:lnTo>
                  <a:lnTo>
                    <a:pt x="316" y="436"/>
                  </a:lnTo>
                  <a:lnTo>
                    <a:pt x="299" y="434"/>
                  </a:lnTo>
                  <a:lnTo>
                    <a:pt x="283" y="434"/>
                  </a:lnTo>
                  <a:lnTo>
                    <a:pt x="266" y="435"/>
                  </a:lnTo>
                  <a:lnTo>
                    <a:pt x="251" y="436"/>
                  </a:lnTo>
                  <a:lnTo>
                    <a:pt x="236" y="439"/>
                  </a:lnTo>
                  <a:lnTo>
                    <a:pt x="221" y="443"/>
                  </a:lnTo>
                  <a:lnTo>
                    <a:pt x="207" y="449"/>
                  </a:lnTo>
                  <a:lnTo>
                    <a:pt x="193" y="454"/>
                  </a:lnTo>
                  <a:lnTo>
                    <a:pt x="180" y="461"/>
                  </a:lnTo>
                  <a:lnTo>
                    <a:pt x="167" y="469"/>
                  </a:lnTo>
                  <a:lnTo>
                    <a:pt x="153" y="476"/>
                  </a:lnTo>
                  <a:lnTo>
                    <a:pt x="140" y="485"/>
                  </a:lnTo>
                  <a:lnTo>
                    <a:pt x="127" y="493"/>
                  </a:lnTo>
                  <a:lnTo>
                    <a:pt x="114" y="502"/>
                  </a:lnTo>
                  <a:lnTo>
                    <a:pt x="102" y="510"/>
                  </a:lnTo>
                  <a:lnTo>
                    <a:pt x="89" y="519"/>
                  </a:lnTo>
                  <a:lnTo>
                    <a:pt x="73" y="532"/>
                  </a:lnTo>
                  <a:lnTo>
                    <a:pt x="59" y="545"/>
                  </a:lnTo>
                  <a:lnTo>
                    <a:pt x="46" y="560"/>
                  </a:lnTo>
                  <a:lnTo>
                    <a:pt x="35" y="574"/>
                  </a:lnTo>
                  <a:lnTo>
                    <a:pt x="26" y="589"/>
                  </a:lnTo>
                  <a:lnTo>
                    <a:pt x="20" y="607"/>
                  </a:lnTo>
                  <a:lnTo>
                    <a:pt x="14" y="624"/>
                  </a:lnTo>
                  <a:lnTo>
                    <a:pt x="11" y="645"/>
                  </a:lnTo>
                  <a:lnTo>
                    <a:pt x="13" y="660"/>
                  </a:lnTo>
                  <a:lnTo>
                    <a:pt x="22" y="679"/>
                  </a:lnTo>
                  <a:lnTo>
                    <a:pt x="35" y="703"/>
                  </a:lnTo>
                  <a:lnTo>
                    <a:pt x="52" y="729"/>
                  </a:lnTo>
                  <a:lnTo>
                    <a:pt x="73" y="755"/>
                  </a:lnTo>
                  <a:lnTo>
                    <a:pt x="96" y="781"/>
                  </a:lnTo>
                  <a:lnTo>
                    <a:pt x="119" y="803"/>
                  </a:lnTo>
                  <a:lnTo>
                    <a:pt x="142" y="822"/>
                  </a:lnTo>
                  <a:lnTo>
                    <a:pt x="144" y="814"/>
                  </a:lnTo>
                  <a:lnTo>
                    <a:pt x="144" y="801"/>
                  </a:lnTo>
                  <a:lnTo>
                    <a:pt x="144" y="789"/>
                  </a:lnTo>
                  <a:lnTo>
                    <a:pt x="146" y="783"/>
                  </a:lnTo>
                  <a:lnTo>
                    <a:pt x="149" y="765"/>
                  </a:lnTo>
                  <a:lnTo>
                    <a:pt x="157" y="747"/>
                  </a:lnTo>
                  <a:lnTo>
                    <a:pt x="168" y="732"/>
                  </a:lnTo>
                  <a:lnTo>
                    <a:pt x="181" y="718"/>
                  </a:lnTo>
                  <a:lnTo>
                    <a:pt x="196" y="705"/>
                  </a:lnTo>
                  <a:lnTo>
                    <a:pt x="214" y="693"/>
                  </a:lnTo>
                  <a:lnTo>
                    <a:pt x="231" y="683"/>
                  </a:lnTo>
                  <a:lnTo>
                    <a:pt x="249" y="674"/>
                  </a:lnTo>
                  <a:lnTo>
                    <a:pt x="255" y="668"/>
                  </a:lnTo>
                  <a:lnTo>
                    <a:pt x="263" y="664"/>
                  </a:lnTo>
                  <a:lnTo>
                    <a:pt x="272" y="663"/>
                  </a:lnTo>
                  <a:lnTo>
                    <a:pt x="281" y="663"/>
                  </a:lnTo>
                  <a:lnTo>
                    <a:pt x="291" y="664"/>
                  </a:lnTo>
                  <a:lnTo>
                    <a:pt x="298" y="667"/>
                  </a:lnTo>
                  <a:lnTo>
                    <a:pt x="305" y="673"/>
                  </a:lnTo>
                  <a:lnTo>
                    <a:pt x="309" y="679"/>
                  </a:lnTo>
                  <a:lnTo>
                    <a:pt x="303" y="682"/>
                  </a:lnTo>
                  <a:lnTo>
                    <a:pt x="298" y="685"/>
                  </a:lnTo>
                  <a:lnTo>
                    <a:pt x="293" y="688"/>
                  </a:lnTo>
                  <a:lnTo>
                    <a:pt x="286" y="691"/>
                  </a:lnTo>
                  <a:lnTo>
                    <a:pt x="261" y="705"/>
                  </a:lnTo>
                  <a:lnTo>
                    <a:pt x="239" y="722"/>
                  </a:lnTo>
                  <a:lnTo>
                    <a:pt x="219" y="741"/>
                  </a:lnTo>
                  <a:lnTo>
                    <a:pt x="204" y="764"/>
                  </a:lnTo>
                  <a:lnTo>
                    <a:pt x="191" y="788"/>
                  </a:lnTo>
                  <a:lnTo>
                    <a:pt x="182" y="814"/>
                  </a:lnTo>
                  <a:lnTo>
                    <a:pt x="178" y="844"/>
                  </a:lnTo>
                  <a:lnTo>
                    <a:pt x="178" y="874"/>
                  </a:lnTo>
                  <a:lnTo>
                    <a:pt x="171" y="900"/>
                  </a:lnTo>
                  <a:lnTo>
                    <a:pt x="170" y="921"/>
                  </a:lnTo>
                  <a:lnTo>
                    <a:pt x="173" y="937"/>
                  </a:lnTo>
                  <a:lnTo>
                    <a:pt x="178" y="948"/>
                  </a:lnTo>
                  <a:lnTo>
                    <a:pt x="160" y="968"/>
                  </a:lnTo>
                  <a:lnTo>
                    <a:pt x="142" y="988"/>
                  </a:lnTo>
                  <a:lnTo>
                    <a:pt x="125" y="1006"/>
                  </a:lnTo>
                  <a:lnTo>
                    <a:pt x="106" y="1024"/>
                  </a:lnTo>
                  <a:lnTo>
                    <a:pt x="88" y="1042"/>
                  </a:lnTo>
                  <a:lnTo>
                    <a:pt x="67" y="1057"/>
                  </a:lnTo>
                  <a:lnTo>
                    <a:pt x="46" y="1072"/>
                  </a:lnTo>
                  <a:lnTo>
                    <a:pt x="23" y="1085"/>
                  </a:lnTo>
                  <a:lnTo>
                    <a:pt x="62" y="1105"/>
                  </a:lnTo>
                  <a:lnTo>
                    <a:pt x="70" y="1114"/>
                  </a:lnTo>
                  <a:lnTo>
                    <a:pt x="68" y="1122"/>
                  </a:lnTo>
                  <a:lnTo>
                    <a:pt x="60" y="1129"/>
                  </a:lnTo>
                  <a:lnTo>
                    <a:pt x="54" y="1137"/>
                  </a:lnTo>
                  <a:lnTo>
                    <a:pt x="74" y="1160"/>
                  </a:lnTo>
                  <a:lnTo>
                    <a:pt x="67" y="1168"/>
                  </a:lnTo>
                  <a:lnTo>
                    <a:pt x="58" y="1177"/>
                  </a:lnTo>
                  <a:lnTo>
                    <a:pt x="52" y="1185"/>
                  </a:lnTo>
                  <a:lnTo>
                    <a:pt x="54" y="1197"/>
                  </a:lnTo>
                  <a:lnTo>
                    <a:pt x="61" y="1201"/>
                  </a:lnTo>
                  <a:lnTo>
                    <a:pt x="70" y="1204"/>
                  </a:lnTo>
                  <a:lnTo>
                    <a:pt x="77" y="1207"/>
                  </a:lnTo>
                  <a:lnTo>
                    <a:pt x="77" y="1214"/>
                  </a:lnTo>
                  <a:lnTo>
                    <a:pt x="57" y="1240"/>
                  </a:lnTo>
                  <a:lnTo>
                    <a:pt x="59" y="1242"/>
                  </a:lnTo>
                  <a:lnTo>
                    <a:pt x="62" y="1243"/>
                  </a:lnTo>
                  <a:lnTo>
                    <a:pt x="63" y="1246"/>
                  </a:lnTo>
                  <a:lnTo>
                    <a:pt x="62" y="1249"/>
                  </a:lnTo>
                  <a:lnTo>
                    <a:pt x="95" y="1259"/>
                  </a:lnTo>
                  <a:lnTo>
                    <a:pt x="129" y="1265"/>
                  </a:lnTo>
                  <a:lnTo>
                    <a:pt x="162" y="1270"/>
                  </a:lnTo>
                  <a:lnTo>
                    <a:pt x="196" y="1272"/>
                  </a:lnTo>
                  <a:lnTo>
                    <a:pt x="230" y="1273"/>
                  </a:lnTo>
                  <a:lnTo>
                    <a:pt x="263" y="1273"/>
                  </a:lnTo>
                  <a:lnTo>
                    <a:pt x="297" y="1272"/>
                  </a:lnTo>
                  <a:lnTo>
                    <a:pt x="331" y="1270"/>
                  </a:lnTo>
                  <a:lnTo>
                    <a:pt x="365" y="1266"/>
                  </a:lnTo>
                  <a:lnTo>
                    <a:pt x="399" y="1264"/>
                  </a:lnTo>
                  <a:lnTo>
                    <a:pt x="433" y="1262"/>
                  </a:lnTo>
                  <a:lnTo>
                    <a:pt x="468" y="1259"/>
                  </a:lnTo>
                  <a:lnTo>
                    <a:pt x="502" y="1258"/>
                  </a:lnTo>
                  <a:lnTo>
                    <a:pt x="537" y="1257"/>
                  </a:lnTo>
                  <a:lnTo>
                    <a:pt x="572" y="1258"/>
                  </a:lnTo>
                  <a:lnTo>
                    <a:pt x="607" y="1260"/>
                  </a:lnTo>
                  <a:lnTo>
                    <a:pt x="574" y="1252"/>
                  </a:lnTo>
                  <a:lnTo>
                    <a:pt x="541" y="1248"/>
                  </a:lnTo>
                  <a:lnTo>
                    <a:pt x="509" y="1246"/>
                  </a:lnTo>
                  <a:lnTo>
                    <a:pt x="477" y="1245"/>
                  </a:lnTo>
                  <a:lnTo>
                    <a:pt x="445" y="1245"/>
                  </a:lnTo>
                  <a:lnTo>
                    <a:pt x="415" y="1247"/>
                  </a:lnTo>
                  <a:lnTo>
                    <a:pt x="383" y="1249"/>
                  </a:lnTo>
                  <a:lnTo>
                    <a:pt x="352" y="1252"/>
                  </a:lnTo>
                  <a:lnTo>
                    <a:pt x="320" y="1254"/>
                  </a:lnTo>
                  <a:lnTo>
                    <a:pt x="289" y="1258"/>
                  </a:lnTo>
                  <a:lnTo>
                    <a:pt x="258" y="1260"/>
                  </a:lnTo>
                  <a:lnTo>
                    <a:pt x="225" y="1261"/>
                  </a:lnTo>
                  <a:lnTo>
                    <a:pt x="193" y="1261"/>
                  </a:lnTo>
                  <a:lnTo>
                    <a:pt x="159" y="1259"/>
                  </a:lnTo>
                  <a:lnTo>
                    <a:pt x="126" y="1256"/>
                  </a:lnTo>
                  <a:lnTo>
                    <a:pt x="91" y="1249"/>
                  </a:lnTo>
                  <a:lnTo>
                    <a:pt x="81" y="1245"/>
                  </a:lnTo>
                  <a:lnTo>
                    <a:pt x="81" y="1234"/>
                  </a:lnTo>
                  <a:lnTo>
                    <a:pt x="85" y="1223"/>
                  </a:lnTo>
                  <a:lnTo>
                    <a:pt x="94" y="1214"/>
                  </a:lnTo>
                  <a:lnTo>
                    <a:pt x="129" y="1222"/>
                  </a:lnTo>
                  <a:lnTo>
                    <a:pt x="163" y="1227"/>
                  </a:lnTo>
                  <a:lnTo>
                    <a:pt x="197" y="1229"/>
                  </a:lnTo>
                  <a:lnTo>
                    <a:pt x="231" y="1230"/>
                  </a:lnTo>
                  <a:lnTo>
                    <a:pt x="264" y="1229"/>
                  </a:lnTo>
                  <a:lnTo>
                    <a:pt x="297" y="1227"/>
                  </a:lnTo>
                  <a:lnTo>
                    <a:pt x="330" y="1225"/>
                  </a:lnTo>
                  <a:lnTo>
                    <a:pt x="363" y="1222"/>
                  </a:lnTo>
                  <a:lnTo>
                    <a:pt x="396" y="1219"/>
                  </a:lnTo>
                  <a:lnTo>
                    <a:pt x="429" y="1216"/>
                  </a:lnTo>
                  <a:lnTo>
                    <a:pt x="463" y="1215"/>
                  </a:lnTo>
                  <a:lnTo>
                    <a:pt x="497" y="1214"/>
                  </a:lnTo>
                  <a:lnTo>
                    <a:pt x="531" y="1215"/>
                  </a:lnTo>
                  <a:lnTo>
                    <a:pt x="566" y="1218"/>
                  </a:lnTo>
                  <a:lnTo>
                    <a:pt x="602" y="1224"/>
                  </a:lnTo>
                  <a:lnTo>
                    <a:pt x="638" y="1231"/>
                  </a:lnTo>
                  <a:lnTo>
                    <a:pt x="608" y="1218"/>
                  </a:lnTo>
                  <a:lnTo>
                    <a:pt x="576" y="1208"/>
                  </a:lnTo>
                  <a:lnTo>
                    <a:pt x="544" y="1202"/>
                  </a:lnTo>
                  <a:lnTo>
                    <a:pt x="512" y="1198"/>
                  </a:lnTo>
                  <a:lnTo>
                    <a:pt x="479" y="1197"/>
                  </a:lnTo>
                  <a:lnTo>
                    <a:pt x="446" y="1197"/>
                  </a:lnTo>
                  <a:lnTo>
                    <a:pt x="413" y="1200"/>
                  </a:lnTo>
                  <a:lnTo>
                    <a:pt x="379" y="1203"/>
                  </a:lnTo>
                  <a:lnTo>
                    <a:pt x="344" y="1206"/>
                  </a:lnTo>
                  <a:lnTo>
                    <a:pt x="310" y="1209"/>
                  </a:lnTo>
                  <a:lnTo>
                    <a:pt x="275" y="1212"/>
                  </a:lnTo>
                  <a:lnTo>
                    <a:pt x="239" y="1214"/>
                  </a:lnTo>
                  <a:lnTo>
                    <a:pt x="204" y="1214"/>
                  </a:lnTo>
                  <a:lnTo>
                    <a:pt x="168" y="1212"/>
                  </a:lnTo>
                  <a:lnTo>
                    <a:pt x="131" y="1207"/>
                  </a:lnTo>
                  <a:lnTo>
                    <a:pt x="94" y="1200"/>
                  </a:lnTo>
                  <a:lnTo>
                    <a:pt x="74" y="1183"/>
                  </a:lnTo>
                  <a:lnTo>
                    <a:pt x="91" y="1162"/>
                  </a:lnTo>
                  <a:lnTo>
                    <a:pt x="124" y="1170"/>
                  </a:lnTo>
                  <a:lnTo>
                    <a:pt x="157" y="1175"/>
                  </a:lnTo>
                  <a:lnTo>
                    <a:pt x="189" y="1179"/>
                  </a:lnTo>
                  <a:lnTo>
                    <a:pt x="221" y="1182"/>
                  </a:lnTo>
                  <a:lnTo>
                    <a:pt x="253" y="1183"/>
                  </a:lnTo>
                  <a:lnTo>
                    <a:pt x="286" y="1183"/>
                  </a:lnTo>
                  <a:lnTo>
                    <a:pt x="318" y="1183"/>
                  </a:lnTo>
                  <a:lnTo>
                    <a:pt x="351" y="1182"/>
                  </a:lnTo>
                  <a:lnTo>
                    <a:pt x="383" y="1182"/>
                  </a:lnTo>
                  <a:lnTo>
                    <a:pt x="415" y="1181"/>
                  </a:lnTo>
                  <a:lnTo>
                    <a:pt x="446" y="1180"/>
                  </a:lnTo>
                  <a:lnTo>
                    <a:pt x="478" y="1179"/>
                  </a:lnTo>
                  <a:lnTo>
                    <a:pt x="509" y="1179"/>
                  </a:lnTo>
                  <a:lnTo>
                    <a:pt x="541" y="1179"/>
                  </a:lnTo>
                  <a:lnTo>
                    <a:pt x="573" y="1181"/>
                  </a:lnTo>
                  <a:lnTo>
                    <a:pt x="603" y="1183"/>
                  </a:lnTo>
                  <a:lnTo>
                    <a:pt x="613" y="1184"/>
                  </a:lnTo>
                  <a:lnTo>
                    <a:pt x="624" y="1187"/>
                  </a:lnTo>
                  <a:lnTo>
                    <a:pt x="634" y="1191"/>
                  </a:lnTo>
                  <a:lnTo>
                    <a:pt x="644" y="1194"/>
                  </a:lnTo>
                  <a:lnTo>
                    <a:pt x="654" y="1197"/>
                  </a:lnTo>
                  <a:lnTo>
                    <a:pt x="663" y="1200"/>
                  </a:lnTo>
                  <a:lnTo>
                    <a:pt x="671" y="1201"/>
                  </a:lnTo>
                  <a:lnTo>
                    <a:pt x="678" y="1200"/>
                  </a:lnTo>
                  <a:lnTo>
                    <a:pt x="642" y="1184"/>
                  </a:lnTo>
                  <a:lnTo>
                    <a:pt x="604" y="1173"/>
                  </a:lnTo>
                  <a:lnTo>
                    <a:pt x="567" y="1166"/>
                  </a:lnTo>
                  <a:lnTo>
                    <a:pt x="530" y="1161"/>
                  </a:lnTo>
                  <a:lnTo>
                    <a:pt x="492" y="1159"/>
                  </a:lnTo>
                  <a:lnTo>
                    <a:pt x="455" y="1159"/>
                  </a:lnTo>
                  <a:lnTo>
                    <a:pt x="418" y="1161"/>
                  </a:lnTo>
                  <a:lnTo>
                    <a:pt x="381" y="1163"/>
                  </a:lnTo>
                  <a:lnTo>
                    <a:pt x="342" y="1166"/>
                  </a:lnTo>
                  <a:lnTo>
                    <a:pt x="305" y="1169"/>
                  </a:lnTo>
                  <a:lnTo>
                    <a:pt x="268" y="1170"/>
                  </a:lnTo>
                  <a:lnTo>
                    <a:pt x="229" y="1171"/>
                  </a:lnTo>
                  <a:lnTo>
                    <a:pt x="192" y="1169"/>
                  </a:lnTo>
                  <a:lnTo>
                    <a:pt x="155" y="1166"/>
                  </a:lnTo>
                  <a:lnTo>
                    <a:pt x="117" y="1158"/>
                  </a:lnTo>
                  <a:lnTo>
                    <a:pt x="80" y="1148"/>
                  </a:lnTo>
                  <a:lnTo>
                    <a:pt x="80" y="1136"/>
                  </a:lnTo>
                  <a:lnTo>
                    <a:pt x="88" y="1129"/>
                  </a:lnTo>
                  <a:lnTo>
                    <a:pt x="96" y="1125"/>
                  </a:lnTo>
                  <a:lnTo>
                    <a:pt x="105" y="1119"/>
                  </a:lnTo>
                  <a:lnTo>
                    <a:pt x="140" y="1127"/>
                  </a:lnTo>
                  <a:lnTo>
                    <a:pt x="176" y="1133"/>
                  </a:lnTo>
                  <a:lnTo>
                    <a:pt x="212" y="1137"/>
                  </a:lnTo>
                  <a:lnTo>
                    <a:pt x="248" y="1139"/>
                  </a:lnTo>
                  <a:lnTo>
                    <a:pt x="283" y="1139"/>
                  </a:lnTo>
                  <a:lnTo>
                    <a:pt x="318" y="1139"/>
                  </a:lnTo>
                  <a:lnTo>
                    <a:pt x="354" y="1137"/>
                  </a:lnTo>
                  <a:lnTo>
                    <a:pt x="389" y="1136"/>
                  </a:lnTo>
                  <a:lnTo>
                    <a:pt x="424" y="1134"/>
                  </a:lnTo>
                  <a:lnTo>
                    <a:pt x="460" y="1133"/>
                  </a:lnTo>
                  <a:lnTo>
                    <a:pt x="496" y="1132"/>
                  </a:lnTo>
                  <a:lnTo>
                    <a:pt x="531" y="1132"/>
                  </a:lnTo>
                  <a:lnTo>
                    <a:pt x="566" y="1133"/>
                  </a:lnTo>
                  <a:lnTo>
                    <a:pt x="601" y="1135"/>
                  </a:lnTo>
                  <a:lnTo>
                    <a:pt x="637" y="1139"/>
                  </a:lnTo>
                  <a:lnTo>
                    <a:pt x="672" y="1146"/>
                  </a:lnTo>
                  <a:lnTo>
                    <a:pt x="689" y="1152"/>
                  </a:lnTo>
                  <a:lnTo>
                    <a:pt x="705" y="1162"/>
                  </a:lnTo>
                  <a:lnTo>
                    <a:pt x="722" y="1173"/>
                  </a:lnTo>
                  <a:lnTo>
                    <a:pt x="739" y="1184"/>
                  </a:lnTo>
                  <a:lnTo>
                    <a:pt x="755" y="1192"/>
                  </a:lnTo>
                  <a:lnTo>
                    <a:pt x="770" y="1194"/>
                  </a:lnTo>
                  <a:lnTo>
                    <a:pt x="785" y="1191"/>
                  </a:lnTo>
                  <a:lnTo>
                    <a:pt x="799" y="1178"/>
                  </a:lnTo>
                  <a:lnTo>
                    <a:pt x="833" y="1158"/>
                  </a:lnTo>
                  <a:lnTo>
                    <a:pt x="868" y="1145"/>
                  </a:lnTo>
                  <a:lnTo>
                    <a:pt x="902" y="1136"/>
                  </a:lnTo>
                  <a:lnTo>
                    <a:pt x="938" y="1132"/>
                  </a:lnTo>
                  <a:lnTo>
                    <a:pt x="974" y="1130"/>
                  </a:lnTo>
                  <a:lnTo>
                    <a:pt x="1010" y="1134"/>
                  </a:lnTo>
                  <a:lnTo>
                    <a:pt x="1047" y="1138"/>
                  </a:lnTo>
                  <a:lnTo>
                    <a:pt x="1083" y="1146"/>
                  </a:lnTo>
                  <a:lnTo>
                    <a:pt x="1120" y="1155"/>
                  </a:lnTo>
                  <a:lnTo>
                    <a:pt x="1157" y="1163"/>
                  </a:lnTo>
                  <a:lnTo>
                    <a:pt x="1194" y="1173"/>
                  </a:lnTo>
                  <a:lnTo>
                    <a:pt x="1231" y="1182"/>
                  </a:lnTo>
                  <a:lnTo>
                    <a:pt x="1268" y="1190"/>
                  </a:lnTo>
                  <a:lnTo>
                    <a:pt x="1306" y="1195"/>
                  </a:lnTo>
                  <a:lnTo>
                    <a:pt x="1343" y="1200"/>
                  </a:lnTo>
                  <a:lnTo>
                    <a:pt x="1379" y="1200"/>
                  </a:lnTo>
                  <a:lnTo>
                    <a:pt x="1396" y="1197"/>
                  </a:lnTo>
                  <a:lnTo>
                    <a:pt x="1412" y="1194"/>
                  </a:lnTo>
                  <a:lnTo>
                    <a:pt x="1429" y="1189"/>
                  </a:lnTo>
                  <a:lnTo>
                    <a:pt x="1444" y="1182"/>
                  </a:lnTo>
                  <a:lnTo>
                    <a:pt x="1459" y="1178"/>
                  </a:lnTo>
                  <a:lnTo>
                    <a:pt x="1475" y="1174"/>
                  </a:lnTo>
                  <a:lnTo>
                    <a:pt x="1490" y="1175"/>
                  </a:lnTo>
                  <a:lnTo>
                    <a:pt x="1505" y="1180"/>
                  </a:lnTo>
                  <a:lnTo>
                    <a:pt x="1510" y="1229"/>
                  </a:lnTo>
                  <a:lnTo>
                    <a:pt x="1514" y="1284"/>
                  </a:lnTo>
                  <a:lnTo>
                    <a:pt x="1517" y="1340"/>
                  </a:lnTo>
                  <a:lnTo>
                    <a:pt x="1522" y="1389"/>
                  </a:lnTo>
                  <a:lnTo>
                    <a:pt x="1480" y="1389"/>
                  </a:lnTo>
                  <a:lnTo>
                    <a:pt x="1438" y="1388"/>
                  </a:lnTo>
                  <a:lnTo>
                    <a:pt x="1397" y="1386"/>
                  </a:lnTo>
                  <a:lnTo>
                    <a:pt x="1356" y="1383"/>
                  </a:lnTo>
                  <a:lnTo>
                    <a:pt x="1317" y="1378"/>
                  </a:lnTo>
                  <a:lnTo>
                    <a:pt x="1276" y="1373"/>
                  </a:lnTo>
                  <a:lnTo>
                    <a:pt x="1237" y="1367"/>
                  </a:lnTo>
                  <a:lnTo>
                    <a:pt x="1196" y="1362"/>
                  </a:lnTo>
                  <a:lnTo>
                    <a:pt x="1156" y="1355"/>
                  </a:lnTo>
                  <a:lnTo>
                    <a:pt x="1116" y="1350"/>
                  </a:lnTo>
                  <a:lnTo>
                    <a:pt x="1075" y="1344"/>
                  </a:lnTo>
                  <a:lnTo>
                    <a:pt x="1033" y="1339"/>
                  </a:lnTo>
                  <a:lnTo>
                    <a:pt x="993" y="1335"/>
                  </a:lnTo>
                  <a:lnTo>
                    <a:pt x="950" y="1330"/>
                  </a:lnTo>
                  <a:lnTo>
                    <a:pt x="908" y="1328"/>
                  </a:lnTo>
                  <a:lnTo>
                    <a:pt x="865" y="1326"/>
                  </a:lnTo>
                  <a:lnTo>
                    <a:pt x="851" y="1335"/>
                  </a:lnTo>
                  <a:lnTo>
                    <a:pt x="845" y="1351"/>
                  </a:lnTo>
                  <a:lnTo>
                    <a:pt x="839" y="1369"/>
                  </a:lnTo>
                  <a:lnTo>
                    <a:pt x="833" y="1381"/>
                  </a:lnTo>
                  <a:lnTo>
                    <a:pt x="823" y="1387"/>
                  </a:lnTo>
                  <a:lnTo>
                    <a:pt x="812" y="1392"/>
                  </a:lnTo>
                  <a:lnTo>
                    <a:pt x="799" y="1395"/>
                  </a:lnTo>
                  <a:lnTo>
                    <a:pt x="784" y="1397"/>
                  </a:lnTo>
                  <a:lnTo>
                    <a:pt x="771" y="1398"/>
                  </a:lnTo>
                  <a:lnTo>
                    <a:pt x="757" y="1396"/>
                  </a:lnTo>
                  <a:lnTo>
                    <a:pt x="745" y="1393"/>
                  </a:lnTo>
                  <a:lnTo>
                    <a:pt x="733" y="1386"/>
                  </a:lnTo>
                  <a:lnTo>
                    <a:pt x="719" y="1381"/>
                  </a:lnTo>
                  <a:lnTo>
                    <a:pt x="709" y="1372"/>
                  </a:lnTo>
                  <a:lnTo>
                    <a:pt x="702" y="1360"/>
                  </a:lnTo>
                  <a:lnTo>
                    <a:pt x="697" y="1347"/>
                  </a:lnTo>
                  <a:lnTo>
                    <a:pt x="691" y="1333"/>
                  </a:lnTo>
                  <a:lnTo>
                    <a:pt x="686" y="1320"/>
                  </a:lnTo>
                  <a:lnTo>
                    <a:pt x="679" y="1310"/>
                  </a:lnTo>
                  <a:lnTo>
                    <a:pt x="670" y="1303"/>
                  </a:lnTo>
                  <a:lnTo>
                    <a:pt x="634" y="1304"/>
                  </a:lnTo>
                  <a:lnTo>
                    <a:pt x="597" y="1305"/>
                  </a:lnTo>
                  <a:lnTo>
                    <a:pt x="559" y="1307"/>
                  </a:lnTo>
                  <a:lnTo>
                    <a:pt x="523" y="1310"/>
                  </a:lnTo>
                  <a:lnTo>
                    <a:pt x="486" y="1313"/>
                  </a:lnTo>
                  <a:lnTo>
                    <a:pt x="449" y="1316"/>
                  </a:lnTo>
                  <a:lnTo>
                    <a:pt x="412" y="1319"/>
                  </a:lnTo>
                  <a:lnTo>
                    <a:pt x="375" y="1322"/>
                  </a:lnTo>
                  <a:lnTo>
                    <a:pt x="339" y="1327"/>
                  </a:lnTo>
                  <a:lnTo>
                    <a:pt x="302" y="1330"/>
                  </a:lnTo>
                  <a:lnTo>
                    <a:pt x="265" y="1333"/>
                  </a:lnTo>
                  <a:lnTo>
                    <a:pt x="229" y="1336"/>
                  </a:lnTo>
                  <a:lnTo>
                    <a:pt x="193" y="1339"/>
                  </a:lnTo>
                  <a:lnTo>
                    <a:pt x="157" y="1341"/>
                  </a:lnTo>
                  <a:lnTo>
                    <a:pt x="120" y="1342"/>
                  </a:lnTo>
                  <a:lnTo>
                    <a:pt x="85" y="1343"/>
                  </a:lnTo>
                  <a:lnTo>
                    <a:pt x="71" y="1329"/>
                  </a:lnTo>
                  <a:lnTo>
                    <a:pt x="78" y="1320"/>
                  </a:lnTo>
                  <a:lnTo>
                    <a:pt x="85" y="1317"/>
                  </a:lnTo>
                  <a:lnTo>
                    <a:pt x="94" y="1315"/>
                  </a:lnTo>
                  <a:lnTo>
                    <a:pt x="104" y="1315"/>
                  </a:lnTo>
                  <a:lnTo>
                    <a:pt x="112" y="1314"/>
                  </a:lnTo>
                  <a:lnTo>
                    <a:pt x="118" y="1311"/>
                  </a:lnTo>
                  <a:lnTo>
                    <a:pt x="122" y="1307"/>
                  </a:lnTo>
                  <a:lnTo>
                    <a:pt x="123" y="1297"/>
                  </a:lnTo>
                  <a:lnTo>
                    <a:pt x="77" y="1301"/>
                  </a:lnTo>
                  <a:lnTo>
                    <a:pt x="70" y="1292"/>
                  </a:lnTo>
                  <a:lnTo>
                    <a:pt x="73" y="1284"/>
                  </a:lnTo>
                  <a:lnTo>
                    <a:pt x="81" y="1277"/>
                  </a:lnTo>
                  <a:lnTo>
                    <a:pt x="85" y="1269"/>
                  </a:lnTo>
                  <a:lnTo>
                    <a:pt x="74" y="1279"/>
                  </a:lnTo>
                  <a:lnTo>
                    <a:pt x="65" y="1290"/>
                  </a:lnTo>
                  <a:lnTo>
                    <a:pt x="54" y="1301"/>
                  </a:lnTo>
                  <a:lnTo>
                    <a:pt x="44" y="1311"/>
                  </a:lnTo>
                  <a:lnTo>
                    <a:pt x="34" y="1324"/>
                  </a:lnTo>
                  <a:lnTo>
                    <a:pt x="23" y="1333"/>
                  </a:lnTo>
                  <a:lnTo>
                    <a:pt x="13" y="1344"/>
                  </a:lnTo>
                  <a:lnTo>
                    <a:pt x="2" y="1354"/>
                  </a:lnTo>
                  <a:lnTo>
                    <a:pt x="0" y="1364"/>
                  </a:lnTo>
                  <a:lnTo>
                    <a:pt x="0" y="1371"/>
                  </a:lnTo>
                  <a:lnTo>
                    <a:pt x="3" y="1376"/>
                  </a:lnTo>
                  <a:lnTo>
                    <a:pt x="9" y="1381"/>
                  </a:lnTo>
                  <a:lnTo>
                    <a:pt x="14" y="1385"/>
                  </a:lnTo>
                  <a:lnTo>
                    <a:pt x="22" y="1388"/>
                  </a:lnTo>
                  <a:lnTo>
                    <a:pt x="28" y="1393"/>
                  </a:lnTo>
                  <a:lnTo>
                    <a:pt x="34" y="1398"/>
                  </a:lnTo>
                  <a:lnTo>
                    <a:pt x="61" y="1397"/>
                  </a:lnTo>
                  <a:lnTo>
                    <a:pt x="95" y="1396"/>
                  </a:lnTo>
                  <a:lnTo>
                    <a:pt x="134" y="1394"/>
                  </a:lnTo>
                  <a:lnTo>
                    <a:pt x="178" y="1391"/>
                  </a:lnTo>
                  <a:lnTo>
                    <a:pt x="225" y="1386"/>
                  </a:lnTo>
                  <a:lnTo>
                    <a:pt x="274" y="1382"/>
                  </a:lnTo>
                  <a:lnTo>
                    <a:pt x="325" y="1377"/>
                  </a:lnTo>
                  <a:lnTo>
                    <a:pt x="376" y="1373"/>
                  </a:lnTo>
                  <a:lnTo>
                    <a:pt x="427" y="1369"/>
                  </a:lnTo>
                  <a:lnTo>
                    <a:pt x="476" y="1364"/>
                  </a:lnTo>
                  <a:lnTo>
                    <a:pt x="522" y="1361"/>
                  </a:lnTo>
                  <a:lnTo>
                    <a:pt x="564" y="1356"/>
                  </a:lnTo>
                  <a:lnTo>
                    <a:pt x="601" y="1354"/>
                  </a:lnTo>
                  <a:lnTo>
                    <a:pt x="633" y="1352"/>
                  </a:lnTo>
                  <a:lnTo>
                    <a:pt x="658" y="1352"/>
                  </a:lnTo>
                  <a:lnTo>
                    <a:pt x="676" y="1352"/>
                  </a:lnTo>
                  <a:lnTo>
                    <a:pt x="681" y="1361"/>
                  </a:lnTo>
                  <a:lnTo>
                    <a:pt x="687" y="1370"/>
                  </a:lnTo>
                  <a:lnTo>
                    <a:pt x="693" y="1380"/>
                  </a:lnTo>
                  <a:lnTo>
                    <a:pt x="701" y="1387"/>
                  </a:lnTo>
                  <a:lnTo>
                    <a:pt x="710" y="1396"/>
                  </a:lnTo>
                  <a:lnTo>
                    <a:pt x="720" y="1403"/>
                  </a:lnTo>
                  <a:lnTo>
                    <a:pt x="731" y="1408"/>
                  </a:lnTo>
                  <a:lnTo>
                    <a:pt x="744" y="1412"/>
                  </a:lnTo>
                  <a:lnTo>
                    <a:pt x="767" y="1418"/>
                  </a:lnTo>
                  <a:lnTo>
                    <a:pt x="788" y="1418"/>
                  </a:lnTo>
                  <a:lnTo>
                    <a:pt x="806" y="1411"/>
                  </a:lnTo>
                  <a:lnTo>
                    <a:pt x="823" y="1403"/>
                  </a:lnTo>
                  <a:lnTo>
                    <a:pt x="839" y="1393"/>
                  </a:lnTo>
                  <a:lnTo>
                    <a:pt x="855" y="1382"/>
                  </a:lnTo>
                  <a:lnTo>
                    <a:pt x="871" y="1373"/>
                  </a:lnTo>
                  <a:lnTo>
                    <a:pt x="888" y="1366"/>
                  </a:lnTo>
                  <a:lnTo>
                    <a:pt x="929" y="1367"/>
                  </a:lnTo>
                  <a:lnTo>
                    <a:pt x="970" y="1370"/>
                  </a:lnTo>
                  <a:lnTo>
                    <a:pt x="1012" y="1373"/>
                  </a:lnTo>
                  <a:lnTo>
                    <a:pt x="1053" y="1376"/>
                  </a:lnTo>
                  <a:lnTo>
                    <a:pt x="1095" y="1382"/>
                  </a:lnTo>
                  <a:lnTo>
                    <a:pt x="1137" y="1387"/>
                  </a:lnTo>
                  <a:lnTo>
                    <a:pt x="1179" y="1394"/>
                  </a:lnTo>
                  <a:lnTo>
                    <a:pt x="1221" y="1400"/>
                  </a:lnTo>
                  <a:lnTo>
                    <a:pt x="1264" y="1407"/>
                  </a:lnTo>
                  <a:lnTo>
                    <a:pt x="1307" y="1414"/>
                  </a:lnTo>
                  <a:lnTo>
                    <a:pt x="1350" y="1420"/>
                  </a:lnTo>
                  <a:lnTo>
                    <a:pt x="1392" y="1426"/>
                  </a:lnTo>
                  <a:lnTo>
                    <a:pt x="1435" y="1431"/>
                  </a:lnTo>
                  <a:lnTo>
                    <a:pt x="1478" y="1436"/>
                  </a:lnTo>
                  <a:lnTo>
                    <a:pt x="1521" y="1439"/>
                  </a:lnTo>
                  <a:lnTo>
                    <a:pt x="1565" y="1441"/>
                  </a:lnTo>
                  <a:lnTo>
                    <a:pt x="1605" y="1400"/>
                  </a:lnTo>
                  <a:lnTo>
                    <a:pt x="1895" y="819"/>
                  </a:lnTo>
                  <a:lnTo>
                    <a:pt x="1896" y="804"/>
                  </a:lnTo>
                  <a:lnTo>
                    <a:pt x="1892" y="796"/>
                  </a:lnTo>
                  <a:lnTo>
                    <a:pt x="1884" y="790"/>
                  </a:lnTo>
                  <a:lnTo>
                    <a:pt x="1872" y="787"/>
                  </a:lnTo>
                  <a:lnTo>
                    <a:pt x="1859" y="786"/>
                  </a:lnTo>
                  <a:lnTo>
                    <a:pt x="1844" y="784"/>
                  </a:lnTo>
                  <a:lnTo>
                    <a:pt x="1831" y="781"/>
                  </a:lnTo>
                  <a:lnTo>
                    <a:pt x="1819" y="776"/>
                  </a:lnTo>
                  <a:lnTo>
                    <a:pt x="1812" y="754"/>
                  </a:lnTo>
                  <a:close/>
                </a:path>
              </a:pathLst>
            </a:custGeom>
            <a:solidFill>
              <a:srgbClr val="7F2B00"/>
            </a:solidFill>
            <a:ln w="9525">
              <a:noFill/>
              <a:round/>
              <a:headEnd/>
              <a:tailEnd/>
            </a:ln>
          </p:spPr>
          <p:txBody>
            <a:bodyPr wrap="none" anchor="ctr"/>
            <a:lstStyle/>
            <a:p>
              <a:endParaRPr lang="ru-RU"/>
            </a:p>
          </p:txBody>
        </p:sp>
        <p:sp>
          <p:nvSpPr>
            <p:cNvPr id="48" name="AutoShape 10"/>
            <p:cNvSpPr>
              <a:spLocks noChangeArrowheads="1"/>
            </p:cNvSpPr>
            <p:nvPr/>
          </p:nvSpPr>
          <p:spPr bwMode="auto">
            <a:xfrm flipH="1">
              <a:off x="461" y="3450"/>
              <a:ext cx="136" cy="297"/>
            </a:xfrm>
            <a:custGeom>
              <a:avLst/>
              <a:gdLst>
                <a:gd name="T0" fmla="*/ 2 w 321"/>
                <a:gd name="T1" fmla="*/ 1 h 744"/>
                <a:gd name="T2" fmla="*/ 1 w 321"/>
                <a:gd name="T3" fmla="*/ 2 h 744"/>
                <a:gd name="T4" fmla="*/ 1 w 321"/>
                <a:gd name="T5" fmla="*/ 2 h 744"/>
                <a:gd name="T6" fmla="*/ 1 w 321"/>
                <a:gd name="T7" fmla="*/ 2 h 744"/>
                <a:gd name="T8" fmla="*/ 0 w 321"/>
                <a:gd name="T9" fmla="*/ 3 h 744"/>
                <a:gd name="T10" fmla="*/ 0 w 321"/>
                <a:gd name="T11" fmla="*/ 3 h 744"/>
                <a:gd name="T12" fmla="*/ 0 w 321"/>
                <a:gd name="T13" fmla="*/ 3 h 744"/>
                <a:gd name="T14" fmla="*/ 0 w 321"/>
                <a:gd name="T15" fmla="*/ 3 h 744"/>
                <a:gd name="T16" fmla="*/ 1 w 321"/>
                <a:gd name="T17" fmla="*/ 2 h 744"/>
                <a:gd name="T18" fmla="*/ 1 w 321"/>
                <a:gd name="T19" fmla="*/ 2 h 744"/>
                <a:gd name="T20" fmla="*/ 1 w 321"/>
                <a:gd name="T21" fmla="*/ 2 h 744"/>
                <a:gd name="T22" fmla="*/ 1 w 321"/>
                <a:gd name="T23" fmla="*/ 2 h 744"/>
                <a:gd name="T24" fmla="*/ 1 w 321"/>
                <a:gd name="T25" fmla="*/ 2 h 744"/>
                <a:gd name="T26" fmla="*/ 0 w 321"/>
                <a:gd name="T27" fmla="*/ 2 h 744"/>
                <a:gd name="T28" fmla="*/ 0 w 321"/>
                <a:gd name="T29" fmla="*/ 3 h 744"/>
                <a:gd name="T30" fmla="*/ 0 w 321"/>
                <a:gd name="T31" fmla="*/ 3 h 744"/>
                <a:gd name="T32" fmla="*/ 0 w 321"/>
                <a:gd name="T33" fmla="*/ 2 h 744"/>
                <a:gd name="T34" fmla="*/ 1 w 321"/>
                <a:gd name="T35" fmla="*/ 2 h 744"/>
                <a:gd name="T36" fmla="*/ 1 w 321"/>
                <a:gd name="T37" fmla="*/ 2 h 744"/>
                <a:gd name="T38" fmla="*/ 1 w 321"/>
                <a:gd name="T39" fmla="*/ 2 h 744"/>
                <a:gd name="T40" fmla="*/ 1 w 321"/>
                <a:gd name="T41" fmla="*/ 1 h 744"/>
                <a:gd name="T42" fmla="*/ 1 w 321"/>
                <a:gd name="T43" fmla="*/ 2 h 744"/>
                <a:gd name="T44" fmla="*/ 1 w 321"/>
                <a:gd name="T45" fmla="*/ 2 h 744"/>
                <a:gd name="T46" fmla="*/ 0 w 321"/>
                <a:gd name="T47" fmla="*/ 2 h 744"/>
                <a:gd name="T48" fmla="*/ 0 w 321"/>
                <a:gd name="T49" fmla="*/ 2 h 744"/>
                <a:gd name="T50" fmla="*/ 0 w 321"/>
                <a:gd name="T51" fmla="*/ 3 h 744"/>
                <a:gd name="T52" fmla="*/ 0 w 321"/>
                <a:gd name="T53" fmla="*/ 3 h 744"/>
                <a:gd name="T54" fmla="*/ 0 w 321"/>
                <a:gd name="T55" fmla="*/ 2 h 744"/>
                <a:gd name="T56" fmla="*/ 0 w 321"/>
                <a:gd name="T57" fmla="*/ 2 h 744"/>
                <a:gd name="T58" fmla="*/ 0 w 321"/>
                <a:gd name="T59" fmla="*/ 2 h 744"/>
                <a:gd name="T60" fmla="*/ 1 w 321"/>
                <a:gd name="T61" fmla="*/ 2 h 744"/>
                <a:gd name="T62" fmla="*/ 1 w 321"/>
                <a:gd name="T63" fmla="*/ 2 h 744"/>
                <a:gd name="T64" fmla="*/ 1 w 321"/>
                <a:gd name="T65" fmla="*/ 1 h 744"/>
                <a:gd name="T66" fmla="*/ 1 w 321"/>
                <a:gd name="T67" fmla="*/ 1 h 744"/>
                <a:gd name="T68" fmla="*/ 1 w 321"/>
                <a:gd name="T69" fmla="*/ 2 h 744"/>
                <a:gd name="T70" fmla="*/ 0 w 321"/>
                <a:gd name="T71" fmla="*/ 2 h 744"/>
                <a:gd name="T72" fmla="*/ 0 w 321"/>
                <a:gd name="T73" fmla="*/ 2 h 744"/>
                <a:gd name="T74" fmla="*/ 0 w 321"/>
                <a:gd name="T75" fmla="*/ 2 h 744"/>
                <a:gd name="T76" fmla="*/ 0 w 321"/>
                <a:gd name="T77" fmla="*/ 2 h 744"/>
                <a:gd name="T78" fmla="*/ 0 w 321"/>
                <a:gd name="T79" fmla="*/ 2 h 744"/>
                <a:gd name="T80" fmla="*/ 0 w 321"/>
                <a:gd name="T81" fmla="*/ 2 h 744"/>
                <a:gd name="T82" fmla="*/ 0 w 321"/>
                <a:gd name="T83" fmla="*/ 2 h 744"/>
                <a:gd name="T84" fmla="*/ 1 w 321"/>
                <a:gd name="T85" fmla="*/ 1 h 744"/>
                <a:gd name="T86" fmla="*/ 1 w 321"/>
                <a:gd name="T87" fmla="*/ 1 h 744"/>
                <a:gd name="T88" fmla="*/ 1 w 321"/>
                <a:gd name="T89" fmla="*/ 0 h 744"/>
                <a:gd name="T90" fmla="*/ 1 w 321"/>
                <a:gd name="T91" fmla="*/ 0 h 744"/>
                <a:gd name="T92" fmla="*/ 2 w 321"/>
                <a:gd name="T93" fmla="*/ 0 h 744"/>
                <a:gd name="T94" fmla="*/ 2 w 321"/>
                <a:gd name="T95" fmla="*/ 1 h 7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1"/>
                <a:gd name="T145" fmla="*/ 0 h 744"/>
                <a:gd name="T146" fmla="*/ 321 w 321"/>
                <a:gd name="T147" fmla="*/ 744 h 7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1" h="744">
                  <a:moveTo>
                    <a:pt x="321" y="236"/>
                  </a:moveTo>
                  <a:lnTo>
                    <a:pt x="306" y="264"/>
                  </a:lnTo>
                  <a:lnTo>
                    <a:pt x="288" y="296"/>
                  </a:lnTo>
                  <a:lnTo>
                    <a:pt x="270" y="331"/>
                  </a:lnTo>
                  <a:lnTo>
                    <a:pt x="251" y="369"/>
                  </a:lnTo>
                  <a:lnTo>
                    <a:pt x="230" y="408"/>
                  </a:lnTo>
                  <a:lnTo>
                    <a:pt x="210" y="448"/>
                  </a:lnTo>
                  <a:lnTo>
                    <a:pt x="189" y="487"/>
                  </a:lnTo>
                  <a:lnTo>
                    <a:pt x="170" y="527"/>
                  </a:lnTo>
                  <a:lnTo>
                    <a:pt x="151" y="564"/>
                  </a:lnTo>
                  <a:lnTo>
                    <a:pt x="133" y="599"/>
                  </a:lnTo>
                  <a:lnTo>
                    <a:pt x="117" y="632"/>
                  </a:lnTo>
                  <a:lnTo>
                    <a:pt x="102" y="660"/>
                  </a:lnTo>
                  <a:lnTo>
                    <a:pt x="90" y="685"/>
                  </a:lnTo>
                  <a:lnTo>
                    <a:pt x="79" y="704"/>
                  </a:lnTo>
                  <a:lnTo>
                    <a:pt x="72" y="718"/>
                  </a:lnTo>
                  <a:lnTo>
                    <a:pt x="68" y="724"/>
                  </a:lnTo>
                  <a:lnTo>
                    <a:pt x="63" y="730"/>
                  </a:lnTo>
                  <a:lnTo>
                    <a:pt x="59" y="736"/>
                  </a:lnTo>
                  <a:lnTo>
                    <a:pt x="53" y="742"/>
                  </a:lnTo>
                  <a:lnTo>
                    <a:pt x="47" y="744"/>
                  </a:lnTo>
                  <a:lnTo>
                    <a:pt x="57" y="721"/>
                  </a:lnTo>
                  <a:lnTo>
                    <a:pt x="69" y="697"/>
                  </a:lnTo>
                  <a:lnTo>
                    <a:pt x="81" y="671"/>
                  </a:lnTo>
                  <a:lnTo>
                    <a:pt x="94" y="645"/>
                  </a:lnTo>
                  <a:lnTo>
                    <a:pt x="107" y="619"/>
                  </a:lnTo>
                  <a:lnTo>
                    <a:pt x="120" y="594"/>
                  </a:lnTo>
                  <a:lnTo>
                    <a:pt x="132" y="569"/>
                  </a:lnTo>
                  <a:lnTo>
                    <a:pt x="144" y="546"/>
                  </a:lnTo>
                  <a:lnTo>
                    <a:pt x="153" y="529"/>
                  </a:lnTo>
                  <a:lnTo>
                    <a:pt x="163" y="511"/>
                  </a:lnTo>
                  <a:lnTo>
                    <a:pt x="173" y="494"/>
                  </a:lnTo>
                  <a:lnTo>
                    <a:pt x="182" y="475"/>
                  </a:lnTo>
                  <a:lnTo>
                    <a:pt x="189" y="457"/>
                  </a:lnTo>
                  <a:lnTo>
                    <a:pt x="195" y="441"/>
                  </a:lnTo>
                  <a:lnTo>
                    <a:pt x="199" y="423"/>
                  </a:lnTo>
                  <a:lnTo>
                    <a:pt x="199" y="408"/>
                  </a:lnTo>
                  <a:lnTo>
                    <a:pt x="173" y="452"/>
                  </a:lnTo>
                  <a:lnTo>
                    <a:pt x="161" y="484"/>
                  </a:lnTo>
                  <a:lnTo>
                    <a:pt x="144" y="517"/>
                  </a:lnTo>
                  <a:lnTo>
                    <a:pt x="126" y="551"/>
                  </a:lnTo>
                  <a:lnTo>
                    <a:pt x="104" y="585"/>
                  </a:lnTo>
                  <a:lnTo>
                    <a:pt x="83" y="620"/>
                  </a:lnTo>
                  <a:lnTo>
                    <a:pt x="63" y="655"/>
                  </a:lnTo>
                  <a:lnTo>
                    <a:pt x="47" y="691"/>
                  </a:lnTo>
                  <a:lnTo>
                    <a:pt x="35" y="728"/>
                  </a:lnTo>
                  <a:lnTo>
                    <a:pt x="26" y="732"/>
                  </a:lnTo>
                  <a:lnTo>
                    <a:pt x="38" y="693"/>
                  </a:lnTo>
                  <a:lnTo>
                    <a:pt x="52" y="657"/>
                  </a:lnTo>
                  <a:lnTo>
                    <a:pt x="69" y="621"/>
                  </a:lnTo>
                  <a:lnTo>
                    <a:pt x="86" y="585"/>
                  </a:lnTo>
                  <a:lnTo>
                    <a:pt x="105" y="551"/>
                  </a:lnTo>
                  <a:lnTo>
                    <a:pt x="124" y="516"/>
                  </a:lnTo>
                  <a:lnTo>
                    <a:pt x="143" y="480"/>
                  </a:lnTo>
                  <a:lnTo>
                    <a:pt x="163" y="445"/>
                  </a:lnTo>
                  <a:lnTo>
                    <a:pt x="163" y="441"/>
                  </a:lnTo>
                  <a:lnTo>
                    <a:pt x="167" y="431"/>
                  </a:lnTo>
                  <a:lnTo>
                    <a:pt x="175" y="417"/>
                  </a:lnTo>
                  <a:lnTo>
                    <a:pt x="184" y="400"/>
                  </a:lnTo>
                  <a:lnTo>
                    <a:pt x="194" y="382"/>
                  </a:lnTo>
                  <a:lnTo>
                    <a:pt x="203" y="362"/>
                  </a:lnTo>
                  <a:lnTo>
                    <a:pt x="208" y="343"/>
                  </a:lnTo>
                  <a:lnTo>
                    <a:pt x="211" y="325"/>
                  </a:lnTo>
                  <a:lnTo>
                    <a:pt x="203" y="343"/>
                  </a:lnTo>
                  <a:lnTo>
                    <a:pt x="192" y="363"/>
                  </a:lnTo>
                  <a:lnTo>
                    <a:pt x="181" y="385"/>
                  </a:lnTo>
                  <a:lnTo>
                    <a:pt x="167" y="408"/>
                  </a:lnTo>
                  <a:lnTo>
                    <a:pt x="154" y="432"/>
                  </a:lnTo>
                  <a:lnTo>
                    <a:pt x="141" y="456"/>
                  </a:lnTo>
                  <a:lnTo>
                    <a:pt x="127" y="482"/>
                  </a:lnTo>
                  <a:lnTo>
                    <a:pt x="114" y="507"/>
                  </a:lnTo>
                  <a:lnTo>
                    <a:pt x="99" y="532"/>
                  </a:lnTo>
                  <a:lnTo>
                    <a:pt x="86" y="556"/>
                  </a:lnTo>
                  <a:lnTo>
                    <a:pt x="73" y="580"/>
                  </a:lnTo>
                  <a:lnTo>
                    <a:pt x="61" y="602"/>
                  </a:lnTo>
                  <a:lnTo>
                    <a:pt x="50" y="623"/>
                  </a:lnTo>
                  <a:lnTo>
                    <a:pt x="41" y="643"/>
                  </a:lnTo>
                  <a:lnTo>
                    <a:pt x="32" y="660"/>
                  </a:lnTo>
                  <a:lnTo>
                    <a:pt x="26" y="676"/>
                  </a:lnTo>
                  <a:lnTo>
                    <a:pt x="24" y="677"/>
                  </a:lnTo>
                  <a:lnTo>
                    <a:pt x="22" y="676"/>
                  </a:lnTo>
                  <a:lnTo>
                    <a:pt x="20" y="673"/>
                  </a:lnTo>
                  <a:lnTo>
                    <a:pt x="20" y="668"/>
                  </a:lnTo>
                  <a:lnTo>
                    <a:pt x="30" y="643"/>
                  </a:lnTo>
                  <a:lnTo>
                    <a:pt x="41" y="618"/>
                  </a:lnTo>
                  <a:lnTo>
                    <a:pt x="52" y="594"/>
                  </a:lnTo>
                  <a:lnTo>
                    <a:pt x="63" y="569"/>
                  </a:lnTo>
                  <a:lnTo>
                    <a:pt x="75" y="546"/>
                  </a:lnTo>
                  <a:lnTo>
                    <a:pt x="87" y="523"/>
                  </a:lnTo>
                  <a:lnTo>
                    <a:pt x="99" y="499"/>
                  </a:lnTo>
                  <a:lnTo>
                    <a:pt x="111" y="476"/>
                  </a:lnTo>
                  <a:lnTo>
                    <a:pt x="124" y="453"/>
                  </a:lnTo>
                  <a:lnTo>
                    <a:pt x="136" y="429"/>
                  </a:lnTo>
                  <a:lnTo>
                    <a:pt x="147" y="405"/>
                  </a:lnTo>
                  <a:lnTo>
                    <a:pt x="159" y="379"/>
                  </a:lnTo>
                  <a:lnTo>
                    <a:pt x="170" y="353"/>
                  </a:lnTo>
                  <a:lnTo>
                    <a:pt x="181" y="327"/>
                  </a:lnTo>
                  <a:lnTo>
                    <a:pt x="191" y="299"/>
                  </a:lnTo>
                  <a:lnTo>
                    <a:pt x="200" y="271"/>
                  </a:lnTo>
                  <a:lnTo>
                    <a:pt x="191" y="293"/>
                  </a:lnTo>
                  <a:lnTo>
                    <a:pt x="180" y="314"/>
                  </a:lnTo>
                  <a:lnTo>
                    <a:pt x="169" y="336"/>
                  </a:lnTo>
                  <a:lnTo>
                    <a:pt x="158" y="356"/>
                  </a:lnTo>
                  <a:lnTo>
                    <a:pt x="147" y="378"/>
                  </a:lnTo>
                  <a:lnTo>
                    <a:pt x="136" y="400"/>
                  </a:lnTo>
                  <a:lnTo>
                    <a:pt x="124" y="422"/>
                  </a:lnTo>
                  <a:lnTo>
                    <a:pt x="113" y="444"/>
                  </a:lnTo>
                  <a:lnTo>
                    <a:pt x="102" y="466"/>
                  </a:lnTo>
                  <a:lnTo>
                    <a:pt x="90" y="488"/>
                  </a:lnTo>
                  <a:lnTo>
                    <a:pt x="79" y="510"/>
                  </a:lnTo>
                  <a:lnTo>
                    <a:pt x="68" y="532"/>
                  </a:lnTo>
                  <a:lnTo>
                    <a:pt x="57" y="555"/>
                  </a:lnTo>
                  <a:lnTo>
                    <a:pt x="46" y="577"/>
                  </a:lnTo>
                  <a:lnTo>
                    <a:pt x="35" y="599"/>
                  </a:lnTo>
                  <a:lnTo>
                    <a:pt x="25" y="622"/>
                  </a:lnTo>
                  <a:lnTo>
                    <a:pt x="12" y="626"/>
                  </a:lnTo>
                  <a:lnTo>
                    <a:pt x="19" y="585"/>
                  </a:lnTo>
                  <a:lnTo>
                    <a:pt x="16" y="584"/>
                  </a:lnTo>
                  <a:lnTo>
                    <a:pt x="8" y="579"/>
                  </a:lnTo>
                  <a:lnTo>
                    <a:pt x="2" y="574"/>
                  </a:lnTo>
                  <a:lnTo>
                    <a:pt x="0" y="566"/>
                  </a:lnTo>
                  <a:lnTo>
                    <a:pt x="16" y="533"/>
                  </a:lnTo>
                  <a:lnTo>
                    <a:pt x="34" y="497"/>
                  </a:lnTo>
                  <a:lnTo>
                    <a:pt x="52" y="459"/>
                  </a:lnTo>
                  <a:lnTo>
                    <a:pt x="72" y="418"/>
                  </a:lnTo>
                  <a:lnTo>
                    <a:pt x="92" y="377"/>
                  </a:lnTo>
                  <a:lnTo>
                    <a:pt x="111" y="334"/>
                  </a:lnTo>
                  <a:lnTo>
                    <a:pt x="131" y="293"/>
                  </a:lnTo>
                  <a:lnTo>
                    <a:pt x="151" y="251"/>
                  </a:lnTo>
                  <a:lnTo>
                    <a:pt x="170" y="210"/>
                  </a:lnTo>
                  <a:lnTo>
                    <a:pt x="187" y="171"/>
                  </a:lnTo>
                  <a:lnTo>
                    <a:pt x="205" y="135"/>
                  </a:lnTo>
                  <a:lnTo>
                    <a:pt x="221" y="100"/>
                  </a:lnTo>
                  <a:lnTo>
                    <a:pt x="235" y="69"/>
                  </a:lnTo>
                  <a:lnTo>
                    <a:pt x="248" y="41"/>
                  </a:lnTo>
                  <a:lnTo>
                    <a:pt x="259" y="18"/>
                  </a:lnTo>
                  <a:lnTo>
                    <a:pt x="266" y="0"/>
                  </a:lnTo>
                  <a:lnTo>
                    <a:pt x="267" y="26"/>
                  </a:lnTo>
                  <a:lnTo>
                    <a:pt x="268" y="57"/>
                  </a:lnTo>
                  <a:lnTo>
                    <a:pt x="271" y="91"/>
                  </a:lnTo>
                  <a:lnTo>
                    <a:pt x="275" y="125"/>
                  </a:lnTo>
                  <a:lnTo>
                    <a:pt x="282" y="159"/>
                  </a:lnTo>
                  <a:lnTo>
                    <a:pt x="290" y="190"/>
                  </a:lnTo>
                  <a:lnTo>
                    <a:pt x="304" y="216"/>
                  </a:lnTo>
                  <a:lnTo>
                    <a:pt x="321" y="236"/>
                  </a:lnTo>
                  <a:close/>
                </a:path>
              </a:pathLst>
            </a:custGeom>
            <a:solidFill>
              <a:srgbClr val="F2E8D3"/>
            </a:solidFill>
            <a:ln w="9525">
              <a:noFill/>
              <a:round/>
              <a:headEnd/>
              <a:tailEnd/>
            </a:ln>
          </p:spPr>
          <p:txBody>
            <a:bodyPr wrap="none" anchor="ctr"/>
            <a:lstStyle/>
            <a:p>
              <a:endParaRPr lang="ru-RU"/>
            </a:p>
          </p:txBody>
        </p:sp>
        <p:sp>
          <p:nvSpPr>
            <p:cNvPr id="49" name="AutoShape 11"/>
            <p:cNvSpPr>
              <a:spLocks noChangeArrowheads="1"/>
            </p:cNvSpPr>
            <p:nvPr/>
          </p:nvSpPr>
          <p:spPr bwMode="auto">
            <a:xfrm flipH="1">
              <a:off x="842" y="3227"/>
              <a:ext cx="252" cy="186"/>
            </a:xfrm>
            <a:custGeom>
              <a:avLst/>
              <a:gdLst>
                <a:gd name="T0" fmla="*/ 3 w 595"/>
                <a:gd name="T1" fmla="*/ 0 h 466"/>
                <a:gd name="T2" fmla="*/ 3 w 595"/>
                <a:gd name="T3" fmla="*/ 0 h 466"/>
                <a:gd name="T4" fmla="*/ 3 w 595"/>
                <a:gd name="T5" fmla="*/ 1 h 466"/>
                <a:gd name="T6" fmla="*/ 3 w 595"/>
                <a:gd name="T7" fmla="*/ 1 h 466"/>
                <a:gd name="T8" fmla="*/ 3 w 595"/>
                <a:gd name="T9" fmla="*/ 1 h 466"/>
                <a:gd name="T10" fmla="*/ 3 w 595"/>
                <a:gd name="T11" fmla="*/ 1 h 466"/>
                <a:gd name="T12" fmla="*/ 3 w 595"/>
                <a:gd name="T13" fmla="*/ 1 h 466"/>
                <a:gd name="T14" fmla="*/ 3 w 595"/>
                <a:gd name="T15" fmla="*/ 2 h 466"/>
                <a:gd name="T16" fmla="*/ 3 w 595"/>
                <a:gd name="T17" fmla="*/ 2 h 466"/>
                <a:gd name="T18" fmla="*/ 3 w 595"/>
                <a:gd name="T19" fmla="*/ 2 h 466"/>
                <a:gd name="T20" fmla="*/ 2 w 595"/>
                <a:gd name="T21" fmla="*/ 2 h 466"/>
                <a:gd name="T22" fmla="*/ 2 w 595"/>
                <a:gd name="T23" fmla="*/ 2 h 466"/>
                <a:gd name="T24" fmla="*/ 2 w 595"/>
                <a:gd name="T25" fmla="*/ 2 h 466"/>
                <a:gd name="T26" fmla="*/ 2 w 595"/>
                <a:gd name="T27" fmla="*/ 2 h 466"/>
                <a:gd name="T28" fmla="*/ 1 w 595"/>
                <a:gd name="T29" fmla="*/ 2 h 466"/>
                <a:gd name="T30" fmla="*/ 1 w 595"/>
                <a:gd name="T31" fmla="*/ 2 h 466"/>
                <a:gd name="T32" fmla="*/ 1 w 595"/>
                <a:gd name="T33" fmla="*/ 2 h 466"/>
                <a:gd name="T34" fmla="*/ 1 w 595"/>
                <a:gd name="T35" fmla="*/ 2 h 466"/>
                <a:gd name="T36" fmla="*/ 1 w 595"/>
                <a:gd name="T37" fmla="*/ 2 h 466"/>
                <a:gd name="T38" fmla="*/ 1 w 595"/>
                <a:gd name="T39" fmla="*/ 2 h 466"/>
                <a:gd name="T40" fmla="*/ 1 w 595"/>
                <a:gd name="T41" fmla="*/ 2 h 466"/>
                <a:gd name="T42" fmla="*/ 1 w 595"/>
                <a:gd name="T43" fmla="*/ 2 h 466"/>
                <a:gd name="T44" fmla="*/ 1 w 595"/>
                <a:gd name="T45" fmla="*/ 2 h 466"/>
                <a:gd name="T46" fmla="*/ 0 w 595"/>
                <a:gd name="T47" fmla="*/ 2 h 466"/>
                <a:gd name="T48" fmla="*/ 0 w 595"/>
                <a:gd name="T49" fmla="*/ 2 h 466"/>
                <a:gd name="T50" fmla="*/ 0 w 595"/>
                <a:gd name="T51" fmla="*/ 2 h 466"/>
                <a:gd name="T52" fmla="*/ 0 w 595"/>
                <a:gd name="T53" fmla="*/ 2 h 466"/>
                <a:gd name="T54" fmla="*/ 0 w 595"/>
                <a:gd name="T55" fmla="*/ 2 h 466"/>
                <a:gd name="T56" fmla="*/ 0 w 595"/>
                <a:gd name="T57" fmla="*/ 1 h 466"/>
                <a:gd name="T58" fmla="*/ 0 w 595"/>
                <a:gd name="T59" fmla="*/ 1 h 466"/>
                <a:gd name="T60" fmla="*/ 0 w 595"/>
                <a:gd name="T61" fmla="*/ 2 h 466"/>
                <a:gd name="T62" fmla="*/ 0 w 595"/>
                <a:gd name="T63" fmla="*/ 2 h 466"/>
                <a:gd name="T64" fmla="*/ 0 w 595"/>
                <a:gd name="T65" fmla="*/ 2 h 466"/>
                <a:gd name="T66" fmla="*/ 0 w 595"/>
                <a:gd name="T67" fmla="*/ 2 h 466"/>
                <a:gd name="T68" fmla="*/ 0 w 595"/>
                <a:gd name="T69" fmla="*/ 1 h 466"/>
                <a:gd name="T70" fmla="*/ 0 w 595"/>
                <a:gd name="T71" fmla="*/ 1 h 466"/>
                <a:gd name="T72" fmla="*/ 0 w 595"/>
                <a:gd name="T73" fmla="*/ 1 h 466"/>
                <a:gd name="T74" fmla="*/ 0 w 595"/>
                <a:gd name="T75" fmla="*/ 1 h 466"/>
                <a:gd name="T76" fmla="*/ 0 w 595"/>
                <a:gd name="T77" fmla="*/ 1 h 466"/>
                <a:gd name="T78" fmla="*/ 0 w 595"/>
                <a:gd name="T79" fmla="*/ 0 h 466"/>
                <a:gd name="T80" fmla="*/ 1 w 595"/>
                <a:gd name="T81" fmla="*/ 0 h 466"/>
                <a:gd name="T82" fmla="*/ 1 w 595"/>
                <a:gd name="T83" fmla="*/ 0 h 466"/>
                <a:gd name="T84" fmla="*/ 1 w 595"/>
                <a:gd name="T85" fmla="*/ 0 h 466"/>
                <a:gd name="T86" fmla="*/ 1 w 595"/>
                <a:gd name="T87" fmla="*/ 0 h 466"/>
                <a:gd name="T88" fmla="*/ 2 w 595"/>
                <a:gd name="T89" fmla="*/ 0 h 466"/>
                <a:gd name="T90" fmla="*/ 2 w 595"/>
                <a:gd name="T91" fmla="*/ 0 h 466"/>
                <a:gd name="T92" fmla="*/ 2 w 595"/>
                <a:gd name="T93" fmla="*/ 0 h 466"/>
                <a:gd name="T94" fmla="*/ 3 w 595"/>
                <a:gd name="T95" fmla="*/ 0 h 466"/>
                <a:gd name="T96" fmla="*/ 3 w 595"/>
                <a:gd name="T97" fmla="*/ 0 h 466"/>
                <a:gd name="T98" fmla="*/ 3 w 595"/>
                <a:gd name="T99" fmla="*/ 0 h 466"/>
                <a:gd name="T100" fmla="*/ 3 w 595"/>
                <a:gd name="T101" fmla="*/ 0 h 466"/>
                <a:gd name="T102" fmla="*/ 3 w 595"/>
                <a:gd name="T103" fmla="*/ 0 h 466"/>
                <a:gd name="T104" fmla="*/ 3 w 595"/>
                <a:gd name="T105" fmla="*/ 0 h 4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5"/>
                <a:gd name="T160" fmla="*/ 0 h 466"/>
                <a:gd name="T161" fmla="*/ 595 w 595"/>
                <a:gd name="T162" fmla="*/ 466 h 4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5" h="466">
                  <a:moveTo>
                    <a:pt x="543" y="101"/>
                  </a:moveTo>
                  <a:lnTo>
                    <a:pt x="547" y="112"/>
                  </a:lnTo>
                  <a:lnTo>
                    <a:pt x="551" y="124"/>
                  </a:lnTo>
                  <a:lnTo>
                    <a:pt x="556" y="134"/>
                  </a:lnTo>
                  <a:lnTo>
                    <a:pt x="561" y="145"/>
                  </a:lnTo>
                  <a:lnTo>
                    <a:pt x="568" y="155"/>
                  </a:lnTo>
                  <a:lnTo>
                    <a:pt x="575" y="165"/>
                  </a:lnTo>
                  <a:lnTo>
                    <a:pt x="584" y="175"/>
                  </a:lnTo>
                  <a:lnTo>
                    <a:pt x="595" y="184"/>
                  </a:lnTo>
                  <a:lnTo>
                    <a:pt x="577" y="211"/>
                  </a:lnTo>
                  <a:lnTo>
                    <a:pt x="558" y="240"/>
                  </a:lnTo>
                  <a:lnTo>
                    <a:pt x="538" y="267"/>
                  </a:lnTo>
                  <a:lnTo>
                    <a:pt x="517" y="293"/>
                  </a:lnTo>
                  <a:lnTo>
                    <a:pt x="495" y="321"/>
                  </a:lnTo>
                  <a:lnTo>
                    <a:pt x="474" y="347"/>
                  </a:lnTo>
                  <a:lnTo>
                    <a:pt x="455" y="373"/>
                  </a:lnTo>
                  <a:lnTo>
                    <a:pt x="436" y="400"/>
                  </a:lnTo>
                  <a:lnTo>
                    <a:pt x="425" y="392"/>
                  </a:lnTo>
                  <a:lnTo>
                    <a:pt x="413" y="383"/>
                  </a:lnTo>
                  <a:lnTo>
                    <a:pt x="402" y="375"/>
                  </a:lnTo>
                  <a:lnTo>
                    <a:pt x="390" y="367"/>
                  </a:lnTo>
                  <a:lnTo>
                    <a:pt x="377" y="360"/>
                  </a:lnTo>
                  <a:lnTo>
                    <a:pt x="364" y="356"/>
                  </a:lnTo>
                  <a:lnTo>
                    <a:pt x="348" y="355"/>
                  </a:lnTo>
                  <a:lnTo>
                    <a:pt x="332" y="356"/>
                  </a:lnTo>
                  <a:lnTo>
                    <a:pt x="313" y="357"/>
                  </a:lnTo>
                  <a:lnTo>
                    <a:pt x="298" y="365"/>
                  </a:lnTo>
                  <a:lnTo>
                    <a:pt x="286" y="378"/>
                  </a:lnTo>
                  <a:lnTo>
                    <a:pt x="277" y="393"/>
                  </a:lnTo>
                  <a:lnTo>
                    <a:pt x="269" y="410"/>
                  </a:lnTo>
                  <a:lnTo>
                    <a:pt x="265" y="426"/>
                  </a:lnTo>
                  <a:lnTo>
                    <a:pt x="261" y="442"/>
                  </a:lnTo>
                  <a:lnTo>
                    <a:pt x="260" y="454"/>
                  </a:lnTo>
                  <a:lnTo>
                    <a:pt x="255" y="456"/>
                  </a:lnTo>
                  <a:lnTo>
                    <a:pt x="249" y="459"/>
                  </a:lnTo>
                  <a:lnTo>
                    <a:pt x="244" y="461"/>
                  </a:lnTo>
                  <a:lnTo>
                    <a:pt x="238" y="462"/>
                  </a:lnTo>
                  <a:lnTo>
                    <a:pt x="233" y="465"/>
                  </a:lnTo>
                  <a:lnTo>
                    <a:pt x="226" y="466"/>
                  </a:lnTo>
                  <a:lnTo>
                    <a:pt x="222" y="466"/>
                  </a:lnTo>
                  <a:lnTo>
                    <a:pt x="216" y="465"/>
                  </a:lnTo>
                  <a:lnTo>
                    <a:pt x="205" y="454"/>
                  </a:lnTo>
                  <a:lnTo>
                    <a:pt x="192" y="443"/>
                  </a:lnTo>
                  <a:lnTo>
                    <a:pt x="178" y="432"/>
                  </a:lnTo>
                  <a:lnTo>
                    <a:pt x="163" y="422"/>
                  </a:lnTo>
                  <a:lnTo>
                    <a:pt x="145" y="415"/>
                  </a:lnTo>
                  <a:lnTo>
                    <a:pt x="126" y="412"/>
                  </a:lnTo>
                  <a:lnTo>
                    <a:pt x="107" y="413"/>
                  </a:lnTo>
                  <a:lnTo>
                    <a:pt x="86" y="418"/>
                  </a:lnTo>
                  <a:lnTo>
                    <a:pt x="76" y="427"/>
                  </a:lnTo>
                  <a:lnTo>
                    <a:pt x="65" y="434"/>
                  </a:lnTo>
                  <a:lnTo>
                    <a:pt x="54" y="437"/>
                  </a:lnTo>
                  <a:lnTo>
                    <a:pt x="44" y="438"/>
                  </a:lnTo>
                  <a:lnTo>
                    <a:pt x="34" y="436"/>
                  </a:lnTo>
                  <a:lnTo>
                    <a:pt x="26" y="431"/>
                  </a:lnTo>
                  <a:lnTo>
                    <a:pt x="18" y="422"/>
                  </a:lnTo>
                  <a:lnTo>
                    <a:pt x="11" y="411"/>
                  </a:lnTo>
                  <a:lnTo>
                    <a:pt x="20" y="324"/>
                  </a:lnTo>
                  <a:lnTo>
                    <a:pt x="31" y="328"/>
                  </a:lnTo>
                  <a:lnTo>
                    <a:pt x="41" y="335"/>
                  </a:lnTo>
                  <a:lnTo>
                    <a:pt x="52" y="343"/>
                  </a:lnTo>
                  <a:lnTo>
                    <a:pt x="63" y="350"/>
                  </a:lnTo>
                  <a:lnTo>
                    <a:pt x="74" y="358"/>
                  </a:lnTo>
                  <a:lnTo>
                    <a:pt x="87" y="364"/>
                  </a:lnTo>
                  <a:lnTo>
                    <a:pt x="100" y="366"/>
                  </a:lnTo>
                  <a:lnTo>
                    <a:pt x="114" y="365"/>
                  </a:lnTo>
                  <a:lnTo>
                    <a:pt x="100" y="352"/>
                  </a:lnTo>
                  <a:lnTo>
                    <a:pt x="85" y="338"/>
                  </a:lnTo>
                  <a:lnTo>
                    <a:pt x="69" y="325"/>
                  </a:lnTo>
                  <a:lnTo>
                    <a:pt x="53" y="313"/>
                  </a:lnTo>
                  <a:lnTo>
                    <a:pt x="38" y="300"/>
                  </a:lnTo>
                  <a:lnTo>
                    <a:pt x="22" y="286"/>
                  </a:lnTo>
                  <a:lnTo>
                    <a:pt x="10" y="270"/>
                  </a:lnTo>
                  <a:lnTo>
                    <a:pt x="0" y="253"/>
                  </a:lnTo>
                  <a:lnTo>
                    <a:pt x="2" y="221"/>
                  </a:lnTo>
                  <a:lnTo>
                    <a:pt x="9" y="193"/>
                  </a:lnTo>
                  <a:lnTo>
                    <a:pt x="19" y="169"/>
                  </a:lnTo>
                  <a:lnTo>
                    <a:pt x="32" y="147"/>
                  </a:lnTo>
                  <a:lnTo>
                    <a:pt x="49" y="127"/>
                  </a:lnTo>
                  <a:lnTo>
                    <a:pt x="68" y="106"/>
                  </a:lnTo>
                  <a:lnTo>
                    <a:pt x="91" y="85"/>
                  </a:lnTo>
                  <a:lnTo>
                    <a:pt x="118" y="61"/>
                  </a:lnTo>
                  <a:lnTo>
                    <a:pt x="134" y="46"/>
                  </a:lnTo>
                  <a:lnTo>
                    <a:pt x="152" y="35"/>
                  </a:lnTo>
                  <a:lnTo>
                    <a:pt x="170" y="24"/>
                  </a:lnTo>
                  <a:lnTo>
                    <a:pt x="190" y="17"/>
                  </a:lnTo>
                  <a:lnTo>
                    <a:pt x="210" y="10"/>
                  </a:lnTo>
                  <a:lnTo>
                    <a:pt x="232" y="6"/>
                  </a:lnTo>
                  <a:lnTo>
                    <a:pt x="254" y="3"/>
                  </a:lnTo>
                  <a:lnTo>
                    <a:pt x="276" y="0"/>
                  </a:lnTo>
                  <a:lnTo>
                    <a:pt x="298" y="0"/>
                  </a:lnTo>
                  <a:lnTo>
                    <a:pt x="321" y="0"/>
                  </a:lnTo>
                  <a:lnTo>
                    <a:pt x="343" y="1"/>
                  </a:lnTo>
                  <a:lnTo>
                    <a:pt x="366" y="4"/>
                  </a:lnTo>
                  <a:lnTo>
                    <a:pt x="388" y="7"/>
                  </a:lnTo>
                  <a:lnTo>
                    <a:pt x="409" y="10"/>
                  </a:lnTo>
                  <a:lnTo>
                    <a:pt x="429" y="14"/>
                  </a:lnTo>
                  <a:lnTo>
                    <a:pt x="449" y="18"/>
                  </a:lnTo>
                  <a:lnTo>
                    <a:pt x="467" y="23"/>
                  </a:lnTo>
                  <a:lnTo>
                    <a:pt x="481" y="31"/>
                  </a:lnTo>
                  <a:lnTo>
                    <a:pt x="494" y="41"/>
                  </a:lnTo>
                  <a:lnTo>
                    <a:pt x="505" y="52"/>
                  </a:lnTo>
                  <a:lnTo>
                    <a:pt x="516" y="64"/>
                  </a:lnTo>
                  <a:lnTo>
                    <a:pt x="525" y="76"/>
                  </a:lnTo>
                  <a:lnTo>
                    <a:pt x="535" y="89"/>
                  </a:lnTo>
                  <a:lnTo>
                    <a:pt x="543" y="101"/>
                  </a:lnTo>
                  <a:close/>
                </a:path>
              </a:pathLst>
            </a:custGeom>
            <a:solidFill>
              <a:srgbClr val="F2E8D3"/>
            </a:solidFill>
            <a:ln w="9525">
              <a:noFill/>
              <a:round/>
              <a:headEnd/>
              <a:tailEnd/>
            </a:ln>
          </p:spPr>
          <p:txBody>
            <a:bodyPr wrap="none" anchor="ctr"/>
            <a:lstStyle/>
            <a:p>
              <a:endParaRPr lang="ru-RU"/>
            </a:p>
          </p:txBody>
        </p:sp>
        <p:sp>
          <p:nvSpPr>
            <p:cNvPr id="50" name="AutoShape 12"/>
            <p:cNvSpPr>
              <a:spLocks noChangeArrowheads="1"/>
            </p:cNvSpPr>
            <p:nvPr/>
          </p:nvSpPr>
          <p:spPr bwMode="auto">
            <a:xfrm flipH="1">
              <a:off x="956" y="3234"/>
              <a:ext cx="52" cy="110"/>
            </a:xfrm>
            <a:custGeom>
              <a:avLst/>
              <a:gdLst>
                <a:gd name="T0" fmla="*/ 0 w 121"/>
                <a:gd name="T1" fmla="*/ 0 h 274"/>
                <a:gd name="T2" fmla="*/ 0 w 121"/>
                <a:gd name="T3" fmla="*/ 0 h 274"/>
                <a:gd name="T4" fmla="*/ 0 w 121"/>
                <a:gd name="T5" fmla="*/ 0 h 274"/>
                <a:gd name="T6" fmla="*/ 0 w 121"/>
                <a:gd name="T7" fmla="*/ 0 h 274"/>
                <a:gd name="T8" fmla="*/ 0 w 121"/>
                <a:gd name="T9" fmla="*/ 0 h 274"/>
                <a:gd name="T10" fmla="*/ 0 w 121"/>
                <a:gd name="T11" fmla="*/ 0 h 274"/>
                <a:gd name="T12" fmla="*/ 0 w 121"/>
                <a:gd name="T13" fmla="*/ 0 h 274"/>
                <a:gd name="T14" fmla="*/ 0 w 121"/>
                <a:gd name="T15" fmla="*/ 0 h 274"/>
                <a:gd name="T16" fmla="*/ 0 w 121"/>
                <a:gd name="T17" fmla="*/ 0 h 274"/>
                <a:gd name="T18" fmla="*/ 1 w 121"/>
                <a:gd name="T19" fmla="*/ 0 h 274"/>
                <a:gd name="T20" fmla="*/ 1 w 121"/>
                <a:gd name="T21" fmla="*/ 0 h 274"/>
                <a:gd name="T22" fmla="*/ 1 w 121"/>
                <a:gd name="T23" fmla="*/ 0 h 274"/>
                <a:gd name="T24" fmla="*/ 0 w 121"/>
                <a:gd name="T25" fmla="*/ 0 h 274"/>
                <a:gd name="T26" fmla="*/ 0 w 121"/>
                <a:gd name="T27" fmla="*/ 0 h 274"/>
                <a:gd name="T28" fmla="*/ 0 w 121"/>
                <a:gd name="T29" fmla="*/ 0 h 274"/>
                <a:gd name="T30" fmla="*/ 0 w 121"/>
                <a:gd name="T31" fmla="*/ 0 h 274"/>
                <a:gd name="T32" fmla="*/ 0 w 121"/>
                <a:gd name="T33" fmla="*/ 0 h 274"/>
                <a:gd name="T34" fmla="*/ 0 w 121"/>
                <a:gd name="T35" fmla="*/ 0 h 274"/>
                <a:gd name="T36" fmla="*/ 0 w 121"/>
                <a:gd name="T37" fmla="*/ 0 h 274"/>
                <a:gd name="T38" fmla="*/ 0 w 121"/>
                <a:gd name="T39" fmla="*/ 0 h 274"/>
                <a:gd name="T40" fmla="*/ 0 w 121"/>
                <a:gd name="T41" fmla="*/ 1 h 274"/>
                <a:gd name="T42" fmla="*/ 0 w 121"/>
                <a:gd name="T43" fmla="*/ 1 h 274"/>
                <a:gd name="T44" fmla="*/ 0 w 121"/>
                <a:gd name="T45" fmla="*/ 1 h 274"/>
                <a:gd name="T46" fmla="*/ 0 w 121"/>
                <a:gd name="T47" fmla="*/ 1 h 274"/>
                <a:gd name="T48" fmla="*/ 0 w 121"/>
                <a:gd name="T49" fmla="*/ 1 h 274"/>
                <a:gd name="T50" fmla="*/ 0 w 121"/>
                <a:gd name="T51" fmla="*/ 1 h 274"/>
                <a:gd name="T52" fmla="*/ 0 w 121"/>
                <a:gd name="T53" fmla="*/ 1 h 274"/>
                <a:gd name="T54" fmla="*/ 0 w 121"/>
                <a:gd name="T55" fmla="*/ 1 h 274"/>
                <a:gd name="T56" fmla="*/ 0 w 121"/>
                <a:gd name="T57" fmla="*/ 1 h 274"/>
                <a:gd name="T58" fmla="*/ 0 w 121"/>
                <a:gd name="T59" fmla="*/ 0 h 274"/>
                <a:gd name="T60" fmla="*/ 0 w 121"/>
                <a:gd name="T61" fmla="*/ 0 h 274"/>
                <a:gd name="T62" fmla="*/ 0 w 121"/>
                <a:gd name="T63" fmla="*/ 0 h 274"/>
                <a:gd name="T64" fmla="*/ 0 w 121"/>
                <a:gd name="T65" fmla="*/ 0 h 274"/>
                <a:gd name="T66" fmla="*/ 0 w 121"/>
                <a:gd name="T67" fmla="*/ 0 h 274"/>
                <a:gd name="T68" fmla="*/ 0 w 121"/>
                <a:gd name="T69" fmla="*/ 0 h 2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1"/>
                <a:gd name="T106" fmla="*/ 0 h 274"/>
                <a:gd name="T107" fmla="*/ 121 w 121"/>
                <a:gd name="T108" fmla="*/ 274 h 2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1" h="274">
                  <a:moveTo>
                    <a:pt x="95" y="0"/>
                  </a:moveTo>
                  <a:lnTo>
                    <a:pt x="95" y="8"/>
                  </a:lnTo>
                  <a:lnTo>
                    <a:pt x="92" y="15"/>
                  </a:lnTo>
                  <a:lnTo>
                    <a:pt x="87" y="22"/>
                  </a:lnTo>
                  <a:lnTo>
                    <a:pt x="82" y="27"/>
                  </a:lnTo>
                  <a:lnTo>
                    <a:pt x="78" y="33"/>
                  </a:lnTo>
                  <a:lnTo>
                    <a:pt x="75" y="38"/>
                  </a:lnTo>
                  <a:lnTo>
                    <a:pt x="75" y="43"/>
                  </a:lnTo>
                  <a:lnTo>
                    <a:pt x="79" y="48"/>
                  </a:lnTo>
                  <a:lnTo>
                    <a:pt x="121" y="14"/>
                  </a:lnTo>
                  <a:lnTo>
                    <a:pt x="116" y="23"/>
                  </a:lnTo>
                  <a:lnTo>
                    <a:pt x="111" y="32"/>
                  </a:lnTo>
                  <a:lnTo>
                    <a:pt x="104" y="41"/>
                  </a:lnTo>
                  <a:lnTo>
                    <a:pt x="97" y="48"/>
                  </a:lnTo>
                  <a:lnTo>
                    <a:pt x="90" y="56"/>
                  </a:lnTo>
                  <a:lnTo>
                    <a:pt x="82" y="64"/>
                  </a:lnTo>
                  <a:lnTo>
                    <a:pt x="74" y="71"/>
                  </a:lnTo>
                  <a:lnTo>
                    <a:pt x="67" y="80"/>
                  </a:lnTo>
                  <a:lnTo>
                    <a:pt x="56" y="101"/>
                  </a:lnTo>
                  <a:lnTo>
                    <a:pt x="46" y="123"/>
                  </a:lnTo>
                  <a:lnTo>
                    <a:pt x="38" y="145"/>
                  </a:lnTo>
                  <a:lnTo>
                    <a:pt x="32" y="168"/>
                  </a:lnTo>
                  <a:lnTo>
                    <a:pt x="27" y="192"/>
                  </a:lnTo>
                  <a:lnTo>
                    <a:pt x="25" y="217"/>
                  </a:lnTo>
                  <a:lnTo>
                    <a:pt x="25" y="245"/>
                  </a:lnTo>
                  <a:lnTo>
                    <a:pt x="27" y="274"/>
                  </a:lnTo>
                  <a:lnTo>
                    <a:pt x="8" y="231"/>
                  </a:lnTo>
                  <a:lnTo>
                    <a:pt x="0" y="190"/>
                  </a:lnTo>
                  <a:lnTo>
                    <a:pt x="1" y="150"/>
                  </a:lnTo>
                  <a:lnTo>
                    <a:pt x="8" y="113"/>
                  </a:lnTo>
                  <a:lnTo>
                    <a:pt x="22" y="79"/>
                  </a:lnTo>
                  <a:lnTo>
                    <a:pt x="39" y="48"/>
                  </a:lnTo>
                  <a:lnTo>
                    <a:pt x="60" y="22"/>
                  </a:lnTo>
                  <a:lnTo>
                    <a:pt x="81" y="0"/>
                  </a:lnTo>
                  <a:lnTo>
                    <a:pt x="95" y="0"/>
                  </a:lnTo>
                  <a:close/>
                </a:path>
              </a:pathLst>
            </a:custGeom>
            <a:solidFill>
              <a:srgbClr val="7F2B00"/>
            </a:solidFill>
            <a:ln w="9525">
              <a:noFill/>
              <a:round/>
              <a:headEnd/>
              <a:tailEnd/>
            </a:ln>
          </p:spPr>
          <p:txBody>
            <a:bodyPr wrap="none" anchor="ctr"/>
            <a:lstStyle/>
            <a:p>
              <a:endParaRPr lang="ru-RU"/>
            </a:p>
          </p:txBody>
        </p:sp>
        <p:sp>
          <p:nvSpPr>
            <p:cNvPr id="51" name="AutoShape 13"/>
            <p:cNvSpPr>
              <a:spLocks noChangeArrowheads="1"/>
            </p:cNvSpPr>
            <p:nvPr/>
          </p:nvSpPr>
          <p:spPr bwMode="auto">
            <a:xfrm flipH="1">
              <a:off x="896" y="3275"/>
              <a:ext cx="46" cy="55"/>
            </a:xfrm>
            <a:custGeom>
              <a:avLst/>
              <a:gdLst>
                <a:gd name="T0" fmla="*/ 0 w 110"/>
                <a:gd name="T1" fmla="*/ 1 h 137"/>
                <a:gd name="T2" fmla="*/ 0 w 110"/>
                <a:gd name="T3" fmla="*/ 0 h 137"/>
                <a:gd name="T4" fmla="*/ 0 w 110"/>
                <a:gd name="T5" fmla="*/ 0 h 137"/>
                <a:gd name="T6" fmla="*/ 0 w 110"/>
                <a:gd name="T7" fmla="*/ 0 h 137"/>
                <a:gd name="T8" fmla="*/ 0 w 110"/>
                <a:gd name="T9" fmla="*/ 0 h 137"/>
                <a:gd name="T10" fmla="*/ 0 w 110"/>
                <a:gd name="T11" fmla="*/ 0 h 137"/>
                <a:gd name="T12" fmla="*/ 0 w 110"/>
                <a:gd name="T13" fmla="*/ 0 h 137"/>
                <a:gd name="T14" fmla="*/ 0 w 110"/>
                <a:gd name="T15" fmla="*/ 0 h 137"/>
                <a:gd name="T16" fmla="*/ 0 w 110"/>
                <a:gd name="T17" fmla="*/ 0 h 137"/>
                <a:gd name="T18" fmla="*/ 0 w 110"/>
                <a:gd name="T19" fmla="*/ 0 h 137"/>
                <a:gd name="T20" fmla="*/ 0 w 110"/>
                <a:gd name="T21" fmla="*/ 0 h 137"/>
                <a:gd name="T22" fmla="*/ 0 w 110"/>
                <a:gd name="T23" fmla="*/ 0 h 137"/>
                <a:gd name="T24" fmla="*/ 0 w 110"/>
                <a:gd name="T25" fmla="*/ 0 h 137"/>
                <a:gd name="T26" fmla="*/ 0 w 110"/>
                <a:gd name="T27" fmla="*/ 0 h 137"/>
                <a:gd name="T28" fmla="*/ 0 w 110"/>
                <a:gd name="T29" fmla="*/ 1 h 1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0"/>
                <a:gd name="T46" fmla="*/ 0 h 137"/>
                <a:gd name="T47" fmla="*/ 110 w 110"/>
                <a:gd name="T48" fmla="*/ 137 h 1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0" h="137">
                  <a:moveTo>
                    <a:pt x="4" y="137"/>
                  </a:moveTo>
                  <a:lnTo>
                    <a:pt x="0" y="130"/>
                  </a:lnTo>
                  <a:lnTo>
                    <a:pt x="1" y="120"/>
                  </a:lnTo>
                  <a:lnTo>
                    <a:pt x="6" y="110"/>
                  </a:lnTo>
                  <a:lnTo>
                    <a:pt x="12" y="100"/>
                  </a:lnTo>
                  <a:lnTo>
                    <a:pt x="22" y="88"/>
                  </a:lnTo>
                  <a:lnTo>
                    <a:pt x="34" y="75"/>
                  </a:lnTo>
                  <a:lnTo>
                    <a:pt x="46" y="64"/>
                  </a:lnTo>
                  <a:lnTo>
                    <a:pt x="58" y="52"/>
                  </a:lnTo>
                  <a:lnTo>
                    <a:pt x="72" y="40"/>
                  </a:lnTo>
                  <a:lnTo>
                    <a:pt x="85" y="26"/>
                  </a:lnTo>
                  <a:lnTo>
                    <a:pt x="98" y="13"/>
                  </a:lnTo>
                  <a:lnTo>
                    <a:pt x="110" y="0"/>
                  </a:lnTo>
                  <a:lnTo>
                    <a:pt x="110" y="18"/>
                  </a:lnTo>
                  <a:lnTo>
                    <a:pt x="4" y="137"/>
                  </a:lnTo>
                  <a:close/>
                </a:path>
              </a:pathLst>
            </a:custGeom>
            <a:solidFill>
              <a:srgbClr val="7F2B00"/>
            </a:solidFill>
            <a:ln w="9525">
              <a:noFill/>
              <a:round/>
              <a:headEnd/>
              <a:tailEnd/>
            </a:ln>
          </p:spPr>
          <p:txBody>
            <a:bodyPr wrap="none" anchor="ctr"/>
            <a:lstStyle/>
            <a:p>
              <a:endParaRPr lang="ru-RU"/>
            </a:p>
          </p:txBody>
        </p:sp>
        <p:sp>
          <p:nvSpPr>
            <p:cNvPr id="52" name="AutoShape 14"/>
            <p:cNvSpPr>
              <a:spLocks noChangeArrowheads="1"/>
            </p:cNvSpPr>
            <p:nvPr/>
          </p:nvSpPr>
          <p:spPr bwMode="auto">
            <a:xfrm flipH="1">
              <a:off x="877" y="3282"/>
              <a:ext cx="43" cy="48"/>
            </a:xfrm>
            <a:custGeom>
              <a:avLst/>
              <a:gdLst>
                <a:gd name="T0" fmla="*/ 0 w 100"/>
                <a:gd name="T1" fmla="*/ 0 h 117"/>
                <a:gd name="T2" fmla="*/ 0 w 100"/>
                <a:gd name="T3" fmla="*/ 0 h 117"/>
                <a:gd name="T4" fmla="*/ 0 w 100"/>
                <a:gd name="T5" fmla="*/ 0 h 117"/>
                <a:gd name="T6" fmla="*/ 0 w 100"/>
                <a:gd name="T7" fmla="*/ 0 h 117"/>
                <a:gd name="T8" fmla="*/ 0 w 100"/>
                <a:gd name="T9" fmla="*/ 0 h 117"/>
                <a:gd name="T10" fmla="*/ 0 w 100"/>
                <a:gd name="T11" fmla="*/ 0 h 117"/>
                <a:gd name="T12" fmla="*/ 0 w 100"/>
                <a:gd name="T13" fmla="*/ 0 h 117"/>
                <a:gd name="T14" fmla="*/ 0 w 100"/>
                <a:gd name="T15" fmla="*/ 0 h 117"/>
                <a:gd name="T16" fmla="*/ 0 w 100"/>
                <a:gd name="T17" fmla="*/ 0 h 117"/>
                <a:gd name="T18" fmla="*/ 0 w 100"/>
                <a:gd name="T19" fmla="*/ 0 h 117"/>
                <a:gd name="T20" fmla="*/ 0 w 100"/>
                <a:gd name="T21" fmla="*/ 0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117"/>
                <a:gd name="T35" fmla="*/ 100 w 100"/>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117">
                  <a:moveTo>
                    <a:pt x="0" y="117"/>
                  </a:moveTo>
                  <a:lnTo>
                    <a:pt x="4" y="101"/>
                  </a:lnTo>
                  <a:lnTo>
                    <a:pt x="11" y="84"/>
                  </a:lnTo>
                  <a:lnTo>
                    <a:pt x="21" y="69"/>
                  </a:lnTo>
                  <a:lnTo>
                    <a:pt x="33" y="53"/>
                  </a:lnTo>
                  <a:lnTo>
                    <a:pt x="46" y="39"/>
                  </a:lnTo>
                  <a:lnTo>
                    <a:pt x="60" y="25"/>
                  </a:lnTo>
                  <a:lnTo>
                    <a:pt x="75" y="12"/>
                  </a:lnTo>
                  <a:lnTo>
                    <a:pt x="89" y="0"/>
                  </a:lnTo>
                  <a:lnTo>
                    <a:pt x="100" y="7"/>
                  </a:lnTo>
                  <a:lnTo>
                    <a:pt x="0" y="117"/>
                  </a:lnTo>
                  <a:close/>
                </a:path>
              </a:pathLst>
            </a:custGeom>
            <a:solidFill>
              <a:srgbClr val="7F2B00"/>
            </a:solidFill>
            <a:ln w="9525">
              <a:noFill/>
              <a:round/>
              <a:headEnd/>
              <a:tailEnd/>
            </a:ln>
          </p:spPr>
          <p:txBody>
            <a:bodyPr wrap="none" anchor="ctr"/>
            <a:lstStyle/>
            <a:p>
              <a:endParaRPr lang="ru-RU"/>
            </a:p>
          </p:txBody>
        </p:sp>
        <p:sp>
          <p:nvSpPr>
            <p:cNvPr id="53" name="AutoShape 15"/>
            <p:cNvSpPr>
              <a:spLocks noChangeArrowheads="1"/>
            </p:cNvSpPr>
            <p:nvPr/>
          </p:nvSpPr>
          <p:spPr bwMode="auto">
            <a:xfrm flipH="1">
              <a:off x="864" y="3292"/>
              <a:ext cx="35" cy="30"/>
            </a:xfrm>
            <a:custGeom>
              <a:avLst/>
              <a:gdLst>
                <a:gd name="T0" fmla="*/ 0 w 82"/>
                <a:gd name="T1" fmla="*/ 0 h 74"/>
                <a:gd name="T2" fmla="*/ 0 w 82"/>
                <a:gd name="T3" fmla="*/ 0 h 74"/>
                <a:gd name="T4" fmla="*/ 0 w 82"/>
                <a:gd name="T5" fmla="*/ 0 h 74"/>
                <a:gd name="T6" fmla="*/ 0 w 82"/>
                <a:gd name="T7" fmla="*/ 0 h 74"/>
                <a:gd name="T8" fmla="*/ 0 w 82"/>
                <a:gd name="T9" fmla="*/ 0 h 74"/>
                <a:gd name="T10" fmla="*/ 0 w 82"/>
                <a:gd name="T11" fmla="*/ 0 h 74"/>
                <a:gd name="T12" fmla="*/ 0 w 82"/>
                <a:gd name="T13" fmla="*/ 0 h 74"/>
                <a:gd name="T14" fmla="*/ 0 w 82"/>
                <a:gd name="T15" fmla="*/ 0 h 74"/>
                <a:gd name="T16" fmla="*/ 0 w 82"/>
                <a:gd name="T17" fmla="*/ 0 h 74"/>
                <a:gd name="T18" fmla="*/ 0 w 82"/>
                <a:gd name="T19" fmla="*/ 0 h 74"/>
                <a:gd name="T20" fmla="*/ 0 w 82"/>
                <a:gd name="T21" fmla="*/ 0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4"/>
                <a:gd name="T35" fmla="*/ 82 w 82"/>
                <a:gd name="T36" fmla="*/ 74 h 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4">
                  <a:moveTo>
                    <a:pt x="0" y="74"/>
                  </a:moveTo>
                  <a:lnTo>
                    <a:pt x="2" y="62"/>
                  </a:lnTo>
                  <a:lnTo>
                    <a:pt x="8" y="51"/>
                  </a:lnTo>
                  <a:lnTo>
                    <a:pt x="16" y="42"/>
                  </a:lnTo>
                  <a:lnTo>
                    <a:pt x="24" y="33"/>
                  </a:lnTo>
                  <a:lnTo>
                    <a:pt x="34" y="25"/>
                  </a:lnTo>
                  <a:lnTo>
                    <a:pt x="45" y="16"/>
                  </a:lnTo>
                  <a:lnTo>
                    <a:pt x="56" y="9"/>
                  </a:lnTo>
                  <a:lnTo>
                    <a:pt x="66" y="0"/>
                  </a:lnTo>
                  <a:lnTo>
                    <a:pt x="82" y="0"/>
                  </a:lnTo>
                  <a:lnTo>
                    <a:pt x="0" y="74"/>
                  </a:lnTo>
                  <a:close/>
                </a:path>
              </a:pathLst>
            </a:custGeom>
            <a:solidFill>
              <a:srgbClr val="7F2B00"/>
            </a:solidFill>
            <a:ln w="9525">
              <a:noFill/>
              <a:round/>
              <a:headEnd/>
              <a:tailEnd/>
            </a:ln>
          </p:spPr>
          <p:txBody>
            <a:bodyPr wrap="none" anchor="ctr"/>
            <a:lstStyle/>
            <a:p>
              <a:endParaRPr lang="ru-RU"/>
            </a:p>
          </p:txBody>
        </p:sp>
        <p:sp>
          <p:nvSpPr>
            <p:cNvPr id="54" name="AutoShape 16"/>
            <p:cNvSpPr>
              <a:spLocks noChangeArrowheads="1"/>
            </p:cNvSpPr>
            <p:nvPr/>
          </p:nvSpPr>
          <p:spPr bwMode="auto">
            <a:xfrm flipH="1">
              <a:off x="791" y="3292"/>
              <a:ext cx="201" cy="219"/>
            </a:xfrm>
            <a:custGeom>
              <a:avLst/>
              <a:gdLst>
                <a:gd name="T0" fmla="*/ 3 w 475"/>
                <a:gd name="T1" fmla="*/ 0 h 546"/>
                <a:gd name="T2" fmla="*/ 3 w 475"/>
                <a:gd name="T3" fmla="*/ 0 h 546"/>
                <a:gd name="T4" fmla="*/ 3 w 475"/>
                <a:gd name="T5" fmla="*/ 0 h 546"/>
                <a:gd name="T6" fmla="*/ 3 w 475"/>
                <a:gd name="T7" fmla="*/ 1 h 546"/>
                <a:gd name="T8" fmla="*/ 3 w 475"/>
                <a:gd name="T9" fmla="*/ 1 h 546"/>
                <a:gd name="T10" fmla="*/ 2 w 475"/>
                <a:gd name="T11" fmla="*/ 1 h 546"/>
                <a:gd name="T12" fmla="*/ 2 w 475"/>
                <a:gd name="T13" fmla="*/ 1 h 546"/>
                <a:gd name="T14" fmla="*/ 2 w 475"/>
                <a:gd name="T15" fmla="*/ 1 h 546"/>
                <a:gd name="T16" fmla="*/ 2 w 475"/>
                <a:gd name="T17" fmla="*/ 1 h 546"/>
                <a:gd name="T18" fmla="*/ 2 w 475"/>
                <a:gd name="T19" fmla="*/ 1 h 546"/>
                <a:gd name="T20" fmla="*/ 2 w 475"/>
                <a:gd name="T21" fmla="*/ 2 h 546"/>
                <a:gd name="T22" fmla="*/ 2 w 475"/>
                <a:gd name="T23" fmla="*/ 2 h 546"/>
                <a:gd name="T24" fmla="*/ 2 w 475"/>
                <a:gd name="T25" fmla="*/ 2 h 546"/>
                <a:gd name="T26" fmla="*/ 2 w 475"/>
                <a:gd name="T27" fmla="*/ 2 h 546"/>
                <a:gd name="T28" fmla="*/ 2 w 475"/>
                <a:gd name="T29" fmla="*/ 2 h 546"/>
                <a:gd name="T30" fmla="*/ 1 w 475"/>
                <a:gd name="T31" fmla="*/ 2 h 546"/>
                <a:gd name="T32" fmla="*/ 1 w 475"/>
                <a:gd name="T33" fmla="*/ 2 h 546"/>
                <a:gd name="T34" fmla="*/ 1 w 475"/>
                <a:gd name="T35" fmla="*/ 2 h 546"/>
                <a:gd name="T36" fmla="*/ 0 w 475"/>
                <a:gd name="T37" fmla="*/ 2 h 546"/>
                <a:gd name="T38" fmla="*/ 0 w 475"/>
                <a:gd name="T39" fmla="*/ 2 h 546"/>
                <a:gd name="T40" fmla="*/ 0 w 475"/>
                <a:gd name="T41" fmla="*/ 2 h 546"/>
                <a:gd name="T42" fmla="*/ 0 w 475"/>
                <a:gd name="T43" fmla="*/ 2 h 546"/>
                <a:gd name="T44" fmla="*/ 0 w 475"/>
                <a:gd name="T45" fmla="*/ 2 h 546"/>
                <a:gd name="T46" fmla="*/ 0 w 475"/>
                <a:gd name="T47" fmla="*/ 2 h 546"/>
                <a:gd name="T48" fmla="*/ 0 w 475"/>
                <a:gd name="T49" fmla="*/ 2 h 546"/>
                <a:gd name="T50" fmla="*/ 0 w 475"/>
                <a:gd name="T51" fmla="*/ 2 h 546"/>
                <a:gd name="T52" fmla="*/ 0 w 475"/>
                <a:gd name="T53" fmla="*/ 2 h 546"/>
                <a:gd name="T54" fmla="*/ 0 w 475"/>
                <a:gd name="T55" fmla="*/ 2 h 546"/>
                <a:gd name="T56" fmla="*/ 0 w 475"/>
                <a:gd name="T57" fmla="*/ 2 h 546"/>
                <a:gd name="T58" fmla="*/ 0 w 475"/>
                <a:gd name="T59" fmla="*/ 2 h 546"/>
                <a:gd name="T60" fmla="*/ 0 w 475"/>
                <a:gd name="T61" fmla="*/ 2 h 546"/>
                <a:gd name="T62" fmla="*/ 0 w 475"/>
                <a:gd name="T63" fmla="*/ 2 h 546"/>
                <a:gd name="T64" fmla="*/ 0 w 475"/>
                <a:gd name="T65" fmla="*/ 2 h 546"/>
                <a:gd name="T66" fmla="*/ 0 w 475"/>
                <a:gd name="T67" fmla="*/ 2 h 546"/>
                <a:gd name="T68" fmla="*/ 0 w 475"/>
                <a:gd name="T69" fmla="*/ 2 h 546"/>
                <a:gd name="T70" fmla="*/ 1 w 475"/>
                <a:gd name="T71" fmla="*/ 2 h 546"/>
                <a:gd name="T72" fmla="*/ 1 w 475"/>
                <a:gd name="T73" fmla="*/ 2 h 546"/>
                <a:gd name="T74" fmla="*/ 1 w 475"/>
                <a:gd name="T75" fmla="*/ 2 h 546"/>
                <a:gd name="T76" fmla="*/ 1 w 475"/>
                <a:gd name="T77" fmla="*/ 1 h 546"/>
                <a:gd name="T78" fmla="*/ 1 w 475"/>
                <a:gd name="T79" fmla="*/ 1 h 546"/>
                <a:gd name="T80" fmla="*/ 1 w 475"/>
                <a:gd name="T81" fmla="*/ 1 h 546"/>
                <a:gd name="T82" fmla="*/ 1 w 475"/>
                <a:gd name="T83" fmla="*/ 1 h 546"/>
                <a:gd name="T84" fmla="*/ 2 w 475"/>
                <a:gd name="T85" fmla="*/ 0 h 546"/>
                <a:gd name="T86" fmla="*/ 2 w 475"/>
                <a:gd name="T87" fmla="*/ 0 h 546"/>
                <a:gd name="T88" fmla="*/ 2 w 475"/>
                <a:gd name="T89" fmla="*/ 0 h 546"/>
                <a:gd name="T90" fmla="*/ 2 w 475"/>
                <a:gd name="T91" fmla="*/ 0 h 546"/>
                <a:gd name="T92" fmla="*/ 3 w 475"/>
                <a:gd name="T93" fmla="*/ 0 h 546"/>
                <a:gd name="T94" fmla="*/ 3 w 475"/>
                <a:gd name="T95" fmla="*/ 0 h 546"/>
                <a:gd name="T96" fmla="*/ 3 w 475"/>
                <a:gd name="T97" fmla="*/ 0 h 546"/>
                <a:gd name="T98" fmla="*/ 3 w 475"/>
                <a:gd name="T99" fmla="*/ 0 h 546"/>
                <a:gd name="T100" fmla="*/ 3 w 475"/>
                <a:gd name="T101" fmla="*/ 0 h 5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5"/>
                <a:gd name="T154" fmla="*/ 0 h 546"/>
                <a:gd name="T155" fmla="*/ 475 w 475"/>
                <a:gd name="T156" fmla="*/ 546 h 5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5" h="546">
                  <a:moveTo>
                    <a:pt x="463" y="23"/>
                  </a:moveTo>
                  <a:lnTo>
                    <a:pt x="473" y="44"/>
                  </a:lnTo>
                  <a:lnTo>
                    <a:pt x="475" y="65"/>
                  </a:lnTo>
                  <a:lnTo>
                    <a:pt x="473" y="85"/>
                  </a:lnTo>
                  <a:lnTo>
                    <a:pt x="466" y="105"/>
                  </a:lnTo>
                  <a:lnTo>
                    <a:pt x="456" y="125"/>
                  </a:lnTo>
                  <a:lnTo>
                    <a:pt x="446" y="145"/>
                  </a:lnTo>
                  <a:lnTo>
                    <a:pt x="438" y="163"/>
                  </a:lnTo>
                  <a:lnTo>
                    <a:pt x="432" y="183"/>
                  </a:lnTo>
                  <a:lnTo>
                    <a:pt x="426" y="197"/>
                  </a:lnTo>
                  <a:lnTo>
                    <a:pt x="409" y="206"/>
                  </a:lnTo>
                  <a:lnTo>
                    <a:pt x="388" y="212"/>
                  </a:lnTo>
                  <a:lnTo>
                    <a:pt x="367" y="215"/>
                  </a:lnTo>
                  <a:lnTo>
                    <a:pt x="351" y="219"/>
                  </a:lnTo>
                  <a:lnTo>
                    <a:pt x="343" y="225"/>
                  </a:lnTo>
                  <a:lnTo>
                    <a:pt x="349" y="236"/>
                  </a:lnTo>
                  <a:lnTo>
                    <a:pt x="373" y="252"/>
                  </a:lnTo>
                  <a:lnTo>
                    <a:pt x="377" y="271"/>
                  </a:lnTo>
                  <a:lnTo>
                    <a:pt x="379" y="295"/>
                  </a:lnTo>
                  <a:lnTo>
                    <a:pt x="379" y="320"/>
                  </a:lnTo>
                  <a:lnTo>
                    <a:pt x="378" y="348"/>
                  </a:lnTo>
                  <a:lnTo>
                    <a:pt x="374" y="376"/>
                  </a:lnTo>
                  <a:lnTo>
                    <a:pt x="369" y="403"/>
                  </a:lnTo>
                  <a:lnTo>
                    <a:pt x="360" y="429"/>
                  </a:lnTo>
                  <a:lnTo>
                    <a:pt x="349" y="451"/>
                  </a:lnTo>
                  <a:lnTo>
                    <a:pt x="337" y="466"/>
                  </a:lnTo>
                  <a:lnTo>
                    <a:pt x="324" y="483"/>
                  </a:lnTo>
                  <a:lnTo>
                    <a:pt x="309" y="499"/>
                  </a:lnTo>
                  <a:lnTo>
                    <a:pt x="293" y="513"/>
                  </a:lnTo>
                  <a:lnTo>
                    <a:pt x="275" y="527"/>
                  </a:lnTo>
                  <a:lnTo>
                    <a:pt x="255" y="537"/>
                  </a:lnTo>
                  <a:lnTo>
                    <a:pt x="234" y="543"/>
                  </a:lnTo>
                  <a:lnTo>
                    <a:pt x="209" y="544"/>
                  </a:lnTo>
                  <a:lnTo>
                    <a:pt x="191" y="546"/>
                  </a:lnTo>
                  <a:lnTo>
                    <a:pt x="171" y="545"/>
                  </a:lnTo>
                  <a:lnTo>
                    <a:pt x="150" y="542"/>
                  </a:lnTo>
                  <a:lnTo>
                    <a:pt x="129" y="537"/>
                  </a:lnTo>
                  <a:lnTo>
                    <a:pt x="107" y="530"/>
                  </a:lnTo>
                  <a:lnTo>
                    <a:pt x="85" y="522"/>
                  </a:lnTo>
                  <a:lnTo>
                    <a:pt x="66" y="513"/>
                  </a:lnTo>
                  <a:lnTo>
                    <a:pt x="46" y="504"/>
                  </a:lnTo>
                  <a:lnTo>
                    <a:pt x="54" y="493"/>
                  </a:lnTo>
                  <a:lnTo>
                    <a:pt x="61" y="483"/>
                  </a:lnTo>
                  <a:lnTo>
                    <a:pt x="69" y="473"/>
                  </a:lnTo>
                  <a:lnTo>
                    <a:pt x="78" y="463"/>
                  </a:lnTo>
                  <a:lnTo>
                    <a:pt x="84" y="452"/>
                  </a:lnTo>
                  <a:lnTo>
                    <a:pt x="91" y="441"/>
                  </a:lnTo>
                  <a:lnTo>
                    <a:pt x="95" y="429"/>
                  </a:lnTo>
                  <a:lnTo>
                    <a:pt x="97" y="416"/>
                  </a:lnTo>
                  <a:lnTo>
                    <a:pt x="89" y="407"/>
                  </a:lnTo>
                  <a:lnTo>
                    <a:pt x="80" y="415"/>
                  </a:lnTo>
                  <a:lnTo>
                    <a:pt x="73" y="426"/>
                  </a:lnTo>
                  <a:lnTo>
                    <a:pt x="67" y="439"/>
                  </a:lnTo>
                  <a:lnTo>
                    <a:pt x="61" y="452"/>
                  </a:lnTo>
                  <a:lnTo>
                    <a:pt x="54" y="464"/>
                  </a:lnTo>
                  <a:lnTo>
                    <a:pt x="45" y="472"/>
                  </a:lnTo>
                  <a:lnTo>
                    <a:pt x="33" y="474"/>
                  </a:lnTo>
                  <a:lnTo>
                    <a:pt x="17" y="470"/>
                  </a:lnTo>
                  <a:lnTo>
                    <a:pt x="16" y="439"/>
                  </a:lnTo>
                  <a:lnTo>
                    <a:pt x="10" y="404"/>
                  </a:lnTo>
                  <a:lnTo>
                    <a:pt x="2" y="371"/>
                  </a:lnTo>
                  <a:lnTo>
                    <a:pt x="0" y="341"/>
                  </a:lnTo>
                  <a:lnTo>
                    <a:pt x="10" y="337"/>
                  </a:lnTo>
                  <a:lnTo>
                    <a:pt x="18" y="335"/>
                  </a:lnTo>
                  <a:lnTo>
                    <a:pt x="26" y="335"/>
                  </a:lnTo>
                  <a:lnTo>
                    <a:pt x="31" y="338"/>
                  </a:lnTo>
                  <a:lnTo>
                    <a:pt x="41" y="351"/>
                  </a:lnTo>
                  <a:lnTo>
                    <a:pt x="55" y="364"/>
                  </a:lnTo>
                  <a:lnTo>
                    <a:pt x="72" y="377"/>
                  </a:lnTo>
                  <a:lnTo>
                    <a:pt x="91" y="387"/>
                  </a:lnTo>
                  <a:lnTo>
                    <a:pt x="113" y="394"/>
                  </a:lnTo>
                  <a:lnTo>
                    <a:pt x="136" y="396"/>
                  </a:lnTo>
                  <a:lnTo>
                    <a:pt x="160" y="393"/>
                  </a:lnTo>
                  <a:lnTo>
                    <a:pt x="186" y="384"/>
                  </a:lnTo>
                  <a:lnTo>
                    <a:pt x="202" y="374"/>
                  </a:lnTo>
                  <a:lnTo>
                    <a:pt x="212" y="361"/>
                  </a:lnTo>
                  <a:lnTo>
                    <a:pt x="217" y="346"/>
                  </a:lnTo>
                  <a:lnTo>
                    <a:pt x="219" y="329"/>
                  </a:lnTo>
                  <a:lnTo>
                    <a:pt x="218" y="312"/>
                  </a:lnTo>
                  <a:lnTo>
                    <a:pt x="216" y="293"/>
                  </a:lnTo>
                  <a:lnTo>
                    <a:pt x="212" y="275"/>
                  </a:lnTo>
                  <a:lnTo>
                    <a:pt x="208" y="259"/>
                  </a:lnTo>
                  <a:lnTo>
                    <a:pt x="232" y="229"/>
                  </a:lnTo>
                  <a:lnTo>
                    <a:pt x="258" y="194"/>
                  </a:lnTo>
                  <a:lnTo>
                    <a:pt x="284" y="157"/>
                  </a:lnTo>
                  <a:lnTo>
                    <a:pt x="309" y="119"/>
                  </a:lnTo>
                  <a:lnTo>
                    <a:pt x="332" y="85"/>
                  </a:lnTo>
                  <a:lnTo>
                    <a:pt x="352" y="56"/>
                  </a:lnTo>
                  <a:lnTo>
                    <a:pt x="366" y="33"/>
                  </a:lnTo>
                  <a:lnTo>
                    <a:pt x="375" y="21"/>
                  </a:lnTo>
                  <a:lnTo>
                    <a:pt x="381" y="13"/>
                  </a:lnTo>
                  <a:lnTo>
                    <a:pt x="387" y="6"/>
                  </a:lnTo>
                  <a:lnTo>
                    <a:pt x="395" y="2"/>
                  </a:lnTo>
                  <a:lnTo>
                    <a:pt x="407" y="0"/>
                  </a:lnTo>
                  <a:lnTo>
                    <a:pt x="415" y="1"/>
                  </a:lnTo>
                  <a:lnTo>
                    <a:pt x="423" y="1"/>
                  </a:lnTo>
                  <a:lnTo>
                    <a:pt x="432" y="2"/>
                  </a:lnTo>
                  <a:lnTo>
                    <a:pt x="440" y="3"/>
                  </a:lnTo>
                  <a:lnTo>
                    <a:pt x="448" y="5"/>
                  </a:lnTo>
                  <a:lnTo>
                    <a:pt x="454" y="9"/>
                  </a:lnTo>
                  <a:lnTo>
                    <a:pt x="460" y="14"/>
                  </a:lnTo>
                  <a:lnTo>
                    <a:pt x="463" y="23"/>
                  </a:lnTo>
                  <a:close/>
                </a:path>
              </a:pathLst>
            </a:custGeom>
            <a:solidFill>
              <a:srgbClr val="F2E8D3"/>
            </a:solidFill>
            <a:ln w="9525">
              <a:noFill/>
              <a:round/>
              <a:headEnd/>
              <a:tailEnd/>
            </a:ln>
          </p:spPr>
          <p:txBody>
            <a:bodyPr wrap="none" anchor="ctr"/>
            <a:lstStyle/>
            <a:p>
              <a:endParaRPr lang="ru-RU"/>
            </a:p>
          </p:txBody>
        </p:sp>
        <p:sp>
          <p:nvSpPr>
            <p:cNvPr id="55" name="AutoShape 17"/>
            <p:cNvSpPr>
              <a:spLocks noChangeArrowheads="1"/>
            </p:cNvSpPr>
            <p:nvPr/>
          </p:nvSpPr>
          <p:spPr bwMode="auto">
            <a:xfrm flipH="1">
              <a:off x="808" y="3299"/>
              <a:ext cx="35" cy="59"/>
            </a:xfrm>
            <a:custGeom>
              <a:avLst/>
              <a:gdLst>
                <a:gd name="T0" fmla="*/ 0 w 83"/>
                <a:gd name="T1" fmla="*/ 0 h 146"/>
                <a:gd name="T2" fmla="*/ 0 w 83"/>
                <a:gd name="T3" fmla="*/ 0 h 146"/>
                <a:gd name="T4" fmla="*/ 0 w 83"/>
                <a:gd name="T5" fmla="*/ 0 h 146"/>
                <a:gd name="T6" fmla="*/ 0 w 83"/>
                <a:gd name="T7" fmla="*/ 0 h 146"/>
                <a:gd name="T8" fmla="*/ 0 w 83"/>
                <a:gd name="T9" fmla="*/ 0 h 146"/>
                <a:gd name="T10" fmla="*/ 0 w 83"/>
                <a:gd name="T11" fmla="*/ 0 h 146"/>
                <a:gd name="T12" fmla="*/ 0 w 83"/>
                <a:gd name="T13" fmla="*/ 0 h 146"/>
                <a:gd name="T14" fmla="*/ 0 w 83"/>
                <a:gd name="T15" fmla="*/ 0 h 146"/>
                <a:gd name="T16" fmla="*/ 0 w 83"/>
                <a:gd name="T17" fmla="*/ 0 h 146"/>
                <a:gd name="T18" fmla="*/ 0 w 83"/>
                <a:gd name="T19" fmla="*/ 0 h 146"/>
                <a:gd name="T20" fmla="*/ 0 w 83"/>
                <a:gd name="T21" fmla="*/ 0 h 146"/>
                <a:gd name="T22" fmla="*/ 0 w 83"/>
                <a:gd name="T23" fmla="*/ 0 h 146"/>
                <a:gd name="T24" fmla="*/ 0 w 83"/>
                <a:gd name="T25" fmla="*/ 0 h 146"/>
                <a:gd name="T26" fmla="*/ 0 w 83"/>
                <a:gd name="T27" fmla="*/ 0 h 146"/>
                <a:gd name="T28" fmla="*/ 0 w 83"/>
                <a:gd name="T29" fmla="*/ 0 h 146"/>
                <a:gd name="T30" fmla="*/ 0 w 83"/>
                <a:gd name="T31" fmla="*/ 0 h 146"/>
                <a:gd name="T32" fmla="*/ 0 w 83"/>
                <a:gd name="T33" fmla="*/ 0 h 146"/>
                <a:gd name="T34" fmla="*/ 0 w 83"/>
                <a:gd name="T35" fmla="*/ 0 h 146"/>
                <a:gd name="T36" fmla="*/ 0 w 83"/>
                <a:gd name="T37" fmla="*/ 0 h 146"/>
                <a:gd name="T38" fmla="*/ 0 w 83"/>
                <a:gd name="T39" fmla="*/ 1 h 146"/>
                <a:gd name="T40" fmla="*/ 0 w 83"/>
                <a:gd name="T41" fmla="*/ 1 h 146"/>
                <a:gd name="T42" fmla="*/ 0 w 83"/>
                <a:gd name="T43" fmla="*/ 1 h 146"/>
                <a:gd name="T44" fmla="*/ 0 w 83"/>
                <a:gd name="T45" fmla="*/ 0 h 146"/>
                <a:gd name="T46" fmla="*/ 0 w 83"/>
                <a:gd name="T47" fmla="*/ 0 h 146"/>
                <a:gd name="T48" fmla="*/ 0 w 83"/>
                <a:gd name="T49" fmla="*/ 0 h 146"/>
                <a:gd name="T50" fmla="*/ 0 w 83"/>
                <a:gd name="T51" fmla="*/ 0 h 146"/>
                <a:gd name="T52" fmla="*/ 0 w 83"/>
                <a:gd name="T53" fmla="*/ 0 h 146"/>
                <a:gd name="T54" fmla="*/ 0 w 83"/>
                <a:gd name="T55" fmla="*/ 0 h 146"/>
                <a:gd name="T56" fmla="*/ 0 w 83"/>
                <a:gd name="T57" fmla="*/ 0 h 146"/>
                <a:gd name="T58" fmla="*/ 0 w 83"/>
                <a:gd name="T59" fmla="*/ 0 h 146"/>
                <a:gd name="T60" fmla="*/ 0 w 83"/>
                <a:gd name="T61" fmla="*/ 0 h 146"/>
                <a:gd name="T62" fmla="*/ 0 w 83"/>
                <a:gd name="T63" fmla="*/ 0 h 146"/>
                <a:gd name="T64" fmla="*/ 0 w 83"/>
                <a:gd name="T65" fmla="*/ 0 h 146"/>
                <a:gd name="T66" fmla="*/ 0 w 83"/>
                <a:gd name="T67" fmla="*/ 0 h 146"/>
                <a:gd name="T68" fmla="*/ 0 w 83"/>
                <a:gd name="T69" fmla="*/ 0 h 146"/>
                <a:gd name="T70" fmla="*/ 0 w 83"/>
                <a:gd name="T71" fmla="*/ 0 h 146"/>
                <a:gd name="T72" fmla="*/ 0 w 83"/>
                <a:gd name="T73" fmla="*/ 0 h 146"/>
                <a:gd name="T74" fmla="*/ 0 w 83"/>
                <a:gd name="T75" fmla="*/ 0 h 146"/>
                <a:gd name="T76" fmla="*/ 0 w 83"/>
                <a:gd name="T77" fmla="*/ 0 h 1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3"/>
                <a:gd name="T118" fmla="*/ 0 h 146"/>
                <a:gd name="T119" fmla="*/ 83 w 83"/>
                <a:gd name="T120" fmla="*/ 146 h 1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3" h="146">
                  <a:moveTo>
                    <a:pt x="66" y="0"/>
                  </a:moveTo>
                  <a:lnTo>
                    <a:pt x="56" y="9"/>
                  </a:lnTo>
                  <a:lnTo>
                    <a:pt x="47" y="19"/>
                  </a:lnTo>
                  <a:lnTo>
                    <a:pt x="38" y="30"/>
                  </a:lnTo>
                  <a:lnTo>
                    <a:pt x="31" y="42"/>
                  </a:lnTo>
                  <a:lnTo>
                    <a:pt x="24" y="54"/>
                  </a:lnTo>
                  <a:lnTo>
                    <a:pt x="19" y="66"/>
                  </a:lnTo>
                  <a:lnTo>
                    <a:pt x="15" y="78"/>
                  </a:lnTo>
                  <a:lnTo>
                    <a:pt x="14" y="92"/>
                  </a:lnTo>
                  <a:lnTo>
                    <a:pt x="24" y="94"/>
                  </a:lnTo>
                  <a:lnTo>
                    <a:pt x="34" y="90"/>
                  </a:lnTo>
                  <a:lnTo>
                    <a:pt x="45" y="84"/>
                  </a:lnTo>
                  <a:lnTo>
                    <a:pt x="56" y="77"/>
                  </a:lnTo>
                  <a:lnTo>
                    <a:pt x="66" y="73"/>
                  </a:lnTo>
                  <a:lnTo>
                    <a:pt x="73" y="72"/>
                  </a:lnTo>
                  <a:lnTo>
                    <a:pt x="80" y="76"/>
                  </a:lnTo>
                  <a:lnTo>
                    <a:pt x="83" y="89"/>
                  </a:lnTo>
                  <a:lnTo>
                    <a:pt x="80" y="106"/>
                  </a:lnTo>
                  <a:lnTo>
                    <a:pt x="73" y="121"/>
                  </a:lnTo>
                  <a:lnTo>
                    <a:pt x="64" y="134"/>
                  </a:lnTo>
                  <a:lnTo>
                    <a:pt x="54" y="146"/>
                  </a:lnTo>
                  <a:lnTo>
                    <a:pt x="43" y="146"/>
                  </a:lnTo>
                  <a:lnTo>
                    <a:pt x="74" y="97"/>
                  </a:lnTo>
                  <a:lnTo>
                    <a:pt x="64" y="88"/>
                  </a:lnTo>
                  <a:lnTo>
                    <a:pt x="56" y="88"/>
                  </a:lnTo>
                  <a:lnTo>
                    <a:pt x="48" y="94"/>
                  </a:lnTo>
                  <a:lnTo>
                    <a:pt x="42" y="101"/>
                  </a:lnTo>
                  <a:lnTo>
                    <a:pt x="35" y="110"/>
                  </a:lnTo>
                  <a:lnTo>
                    <a:pt x="27" y="116"/>
                  </a:lnTo>
                  <a:lnTo>
                    <a:pt x="17" y="116"/>
                  </a:lnTo>
                  <a:lnTo>
                    <a:pt x="5" y="109"/>
                  </a:lnTo>
                  <a:lnTo>
                    <a:pt x="0" y="99"/>
                  </a:lnTo>
                  <a:lnTo>
                    <a:pt x="0" y="86"/>
                  </a:lnTo>
                  <a:lnTo>
                    <a:pt x="3" y="71"/>
                  </a:lnTo>
                  <a:lnTo>
                    <a:pt x="11" y="54"/>
                  </a:lnTo>
                  <a:lnTo>
                    <a:pt x="21" y="38"/>
                  </a:lnTo>
                  <a:lnTo>
                    <a:pt x="34" y="22"/>
                  </a:lnTo>
                  <a:lnTo>
                    <a:pt x="49" y="10"/>
                  </a:lnTo>
                  <a:lnTo>
                    <a:pt x="66" y="0"/>
                  </a:lnTo>
                  <a:close/>
                </a:path>
              </a:pathLst>
            </a:custGeom>
            <a:solidFill>
              <a:srgbClr val="7F2B00"/>
            </a:solidFill>
            <a:ln w="9525">
              <a:noFill/>
              <a:round/>
              <a:headEnd/>
              <a:tailEnd/>
            </a:ln>
          </p:spPr>
          <p:txBody>
            <a:bodyPr wrap="none" anchor="ctr"/>
            <a:lstStyle/>
            <a:p>
              <a:endParaRPr lang="ru-RU"/>
            </a:p>
          </p:txBody>
        </p:sp>
        <p:sp>
          <p:nvSpPr>
            <p:cNvPr id="56" name="AutoShape 18"/>
            <p:cNvSpPr>
              <a:spLocks noChangeArrowheads="1"/>
            </p:cNvSpPr>
            <p:nvPr/>
          </p:nvSpPr>
          <p:spPr bwMode="auto">
            <a:xfrm flipH="1">
              <a:off x="856" y="3302"/>
              <a:ext cx="34" cy="26"/>
            </a:xfrm>
            <a:custGeom>
              <a:avLst/>
              <a:gdLst>
                <a:gd name="T0" fmla="*/ 0 w 80"/>
                <a:gd name="T1" fmla="*/ 0 h 66"/>
                <a:gd name="T2" fmla="*/ 0 w 80"/>
                <a:gd name="T3" fmla="*/ 0 h 66"/>
                <a:gd name="T4" fmla="*/ 0 w 80"/>
                <a:gd name="T5" fmla="*/ 0 h 66"/>
                <a:gd name="T6" fmla="*/ 0 w 80"/>
                <a:gd name="T7" fmla="*/ 0 h 66"/>
                <a:gd name="T8" fmla="*/ 0 w 80"/>
                <a:gd name="T9" fmla="*/ 0 h 66"/>
                <a:gd name="T10" fmla="*/ 0 w 80"/>
                <a:gd name="T11" fmla="*/ 0 h 66"/>
                <a:gd name="T12" fmla="*/ 0 w 80"/>
                <a:gd name="T13" fmla="*/ 0 h 66"/>
                <a:gd name="T14" fmla="*/ 0 w 80"/>
                <a:gd name="T15" fmla="*/ 0 h 66"/>
                <a:gd name="T16" fmla="*/ 0 w 80"/>
                <a:gd name="T17" fmla="*/ 0 h 66"/>
                <a:gd name="T18" fmla="*/ 0 w 80"/>
                <a:gd name="T19" fmla="*/ 0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66"/>
                <a:gd name="T32" fmla="*/ 80 w 80"/>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66">
                  <a:moveTo>
                    <a:pt x="80" y="0"/>
                  </a:moveTo>
                  <a:lnTo>
                    <a:pt x="0" y="66"/>
                  </a:lnTo>
                  <a:lnTo>
                    <a:pt x="5" y="56"/>
                  </a:lnTo>
                  <a:lnTo>
                    <a:pt x="11" y="46"/>
                  </a:lnTo>
                  <a:lnTo>
                    <a:pt x="20" y="35"/>
                  </a:lnTo>
                  <a:lnTo>
                    <a:pt x="29" y="24"/>
                  </a:lnTo>
                  <a:lnTo>
                    <a:pt x="40" y="14"/>
                  </a:lnTo>
                  <a:lnTo>
                    <a:pt x="52" y="6"/>
                  </a:lnTo>
                  <a:lnTo>
                    <a:pt x="66" y="2"/>
                  </a:lnTo>
                  <a:lnTo>
                    <a:pt x="80" y="0"/>
                  </a:lnTo>
                  <a:close/>
                </a:path>
              </a:pathLst>
            </a:custGeom>
            <a:solidFill>
              <a:srgbClr val="7F2B00"/>
            </a:solidFill>
            <a:ln w="9525">
              <a:noFill/>
              <a:round/>
              <a:headEnd/>
              <a:tailEnd/>
            </a:ln>
          </p:spPr>
          <p:txBody>
            <a:bodyPr wrap="none" anchor="ctr"/>
            <a:lstStyle/>
            <a:p>
              <a:endParaRPr lang="ru-RU"/>
            </a:p>
          </p:txBody>
        </p:sp>
        <p:sp>
          <p:nvSpPr>
            <p:cNvPr id="57" name="AutoShape 19"/>
            <p:cNvSpPr>
              <a:spLocks noChangeArrowheads="1"/>
            </p:cNvSpPr>
            <p:nvPr/>
          </p:nvSpPr>
          <p:spPr bwMode="auto">
            <a:xfrm flipH="1">
              <a:off x="1007" y="3314"/>
              <a:ext cx="62" cy="49"/>
            </a:xfrm>
            <a:custGeom>
              <a:avLst/>
              <a:gdLst>
                <a:gd name="T0" fmla="*/ 1 w 146"/>
                <a:gd name="T1" fmla="*/ 0 h 123"/>
                <a:gd name="T2" fmla="*/ 1 w 146"/>
                <a:gd name="T3" fmla="*/ 0 h 123"/>
                <a:gd name="T4" fmla="*/ 1 w 146"/>
                <a:gd name="T5" fmla="*/ 0 h 123"/>
                <a:gd name="T6" fmla="*/ 1 w 146"/>
                <a:gd name="T7" fmla="*/ 0 h 123"/>
                <a:gd name="T8" fmla="*/ 1 w 146"/>
                <a:gd name="T9" fmla="*/ 0 h 123"/>
                <a:gd name="T10" fmla="*/ 0 w 146"/>
                <a:gd name="T11" fmla="*/ 0 h 123"/>
                <a:gd name="T12" fmla="*/ 0 w 146"/>
                <a:gd name="T13" fmla="*/ 0 h 123"/>
                <a:gd name="T14" fmla="*/ 0 w 146"/>
                <a:gd name="T15" fmla="*/ 0 h 123"/>
                <a:gd name="T16" fmla="*/ 1 w 146"/>
                <a:gd name="T17" fmla="*/ 0 h 123"/>
                <a:gd name="T18" fmla="*/ 0 w 146"/>
                <a:gd name="T19" fmla="*/ 0 h 123"/>
                <a:gd name="T20" fmla="*/ 0 w 146"/>
                <a:gd name="T21" fmla="*/ 0 h 123"/>
                <a:gd name="T22" fmla="*/ 0 w 146"/>
                <a:gd name="T23" fmla="*/ 0 h 123"/>
                <a:gd name="T24" fmla="*/ 0 w 146"/>
                <a:gd name="T25" fmla="*/ 0 h 123"/>
                <a:gd name="T26" fmla="*/ 0 w 146"/>
                <a:gd name="T27" fmla="*/ 0 h 123"/>
                <a:gd name="T28" fmla="*/ 0 w 146"/>
                <a:gd name="T29" fmla="*/ 0 h 123"/>
                <a:gd name="T30" fmla="*/ 0 w 146"/>
                <a:gd name="T31" fmla="*/ 0 h 123"/>
                <a:gd name="T32" fmla="*/ 0 w 146"/>
                <a:gd name="T33" fmla="*/ 0 h 123"/>
                <a:gd name="T34" fmla="*/ 0 w 146"/>
                <a:gd name="T35" fmla="*/ 0 h 123"/>
                <a:gd name="T36" fmla="*/ 0 w 146"/>
                <a:gd name="T37" fmla="*/ 0 h 123"/>
                <a:gd name="T38" fmla="*/ 0 w 146"/>
                <a:gd name="T39" fmla="*/ 0 h 123"/>
                <a:gd name="T40" fmla="*/ 0 w 146"/>
                <a:gd name="T41" fmla="*/ 0 h 123"/>
                <a:gd name="T42" fmla="*/ 0 w 146"/>
                <a:gd name="T43" fmla="*/ 0 h 123"/>
                <a:gd name="T44" fmla="*/ 0 w 146"/>
                <a:gd name="T45" fmla="*/ 0 h 123"/>
                <a:gd name="T46" fmla="*/ 0 w 146"/>
                <a:gd name="T47" fmla="*/ 0 h 123"/>
                <a:gd name="T48" fmla="*/ 0 w 146"/>
                <a:gd name="T49" fmla="*/ 0 h 123"/>
                <a:gd name="T50" fmla="*/ 0 w 146"/>
                <a:gd name="T51" fmla="*/ 0 h 123"/>
                <a:gd name="T52" fmla="*/ 0 w 146"/>
                <a:gd name="T53" fmla="*/ 0 h 123"/>
                <a:gd name="T54" fmla="*/ 0 w 146"/>
                <a:gd name="T55" fmla="*/ 0 h 123"/>
                <a:gd name="T56" fmla="*/ 0 w 146"/>
                <a:gd name="T57" fmla="*/ 0 h 123"/>
                <a:gd name="T58" fmla="*/ 0 w 146"/>
                <a:gd name="T59" fmla="*/ 0 h 123"/>
                <a:gd name="T60" fmla="*/ 0 w 146"/>
                <a:gd name="T61" fmla="*/ 0 h 123"/>
                <a:gd name="T62" fmla="*/ 0 w 146"/>
                <a:gd name="T63" fmla="*/ 0 h 123"/>
                <a:gd name="T64" fmla="*/ 0 w 146"/>
                <a:gd name="T65" fmla="*/ 0 h 123"/>
                <a:gd name="T66" fmla="*/ 0 w 146"/>
                <a:gd name="T67" fmla="*/ 0 h 123"/>
                <a:gd name="T68" fmla="*/ 0 w 146"/>
                <a:gd name="T69" fmla="*/ 0 h 123"/>
                <a:gd name="T70" fmla="*/ 1 w 146"/>
                <a:gd name="T71" fmla="*/ 0 h 1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6"/>
                <a:gd name="T109" fmla="*/ 0 h 123"/>
                <a:gd name="T110" fmla="*/ 146 w 146"/>
                <a:gd name="T111" fmla="*/ 123 h 1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6" h="123">
                  <a:moveTo>
                    <a:pt x="146" y="111"/>
                  </a:moveTo>
                  <a:lnTo>
                    <a:pt x="144" y="112"/>
                  </a:lnTo>
                  <a:lnTo>
                    <a:pt x="137" y="109"/>
                  </a:lnTo>
                  <a:lnTo>
                    <a:pt x="128" y="106"/>
                  </a:lnTo>
                  <a:lnTo>
                    <a:pt x="119" y="103"/>
                  </a:lnTo>
                  <a:lnTo>
                    <a:pt x="112" y="102"/>
                  </a:lnTo>
                  <a:lnTo>
                    <a:pt x="107" y="104"/>
                  </a:lnTo>
                  <a:lnTo>
                    <a:pt x="110" y="111"/>
                  </a:lnTo>
                  <a:lnTo>
                    <a:pt x="121" y="123"/>
                  </a:lnTo>
                  <a:lnTo>
                    <a:pt x="103" y="114"/>
                  </a:lnTo>
                  <a:lnTo>
                    <a:pt x="87" y="103"/>
                  </a:lnTo>
                  <a:lnTo>
                    <a:pt x="70" y="91"/>
                  </a:lnTo>
                  <a:lnTo>
                    <a:pt x="55" y="78"/>
                  </a:lnTo>
                  <a:lnTo>
                    <a:pt x="39" y="63"/>
                  </a:lnTo>
                  <a:lnTo>
                    <a:pt x="26" y="48"/>
                  </a:lnTo>
                  <a:lnTo>
                    <a:pt x="12" y="34"/>
                  </a:lnTo>
                  <a:lnTo>
                    <a:pt x="0" y="19"/>
                  </a:lnTo>
                  <a:lnTo>
                    <a:pt x="0" y="14"/>
                  </a:lnTo>
                  <a:lnTo>
                    <a:pt x="14" y="23"/>
                  </a:lnTo>
                  <a:lnTo>
                    <a:pt x="27" y="34"/>
                  </a:lnTo>
                  <a:lnTo>
                    <a:pt x="39" y="44"/>
                  </a:lnTo>
                  <a:lnTo>
                    <a:pt x="51" y="55"/>
                  </a:lnTo>
                  <a:lnTo>
                    <a:pt x="63" y="64"/>
                  </a:lnTo>
                  <a:lnTo>
                    <a:pt x="77" y="73"/>
                  </a:lnTo>
                  <a:lnTo>
                    <a:pt x="91" y="82"/>
                  </a:lnTo>
                  <a:lnTo>
                    <a:pt x="106" y="89"/>
                  </a:lnTo>
                  <a:lnTo>
                    <a:pt x="43" y="2"/>
                  </a:lnTo>
                  <a:lnTo>
                    <a:pt x="49" y="0"/>
                  </a:lnTo>
                  <a:lnTo>
                    <a:pt x="54" y="1"/>
                  </a:lnTo>
                  <a:lnTo>
                    <a:pt x="58" y="3"/>
                  </a:lnTo>
                  <a:lnTo>
                    <a:pt x="62" y="7"/>
                  </a:lnTo>
                  <a:lnTo>
                    <a:pt x="66" y="13"/>
                  </a:lnTo>
                  <a:lnTo>
                    <a:pt x="69" y="16"/>
                  </a:lnTo>
                  <a:lnTo>
                    <a:pt x="72" y="19"/>
                  </a:lnTo>
                  <a:lnTo>
                    <a:pt x="77" y="19"/>
                  </a:lnTo>
                  <a:lnTo>
                    <a:pt x="146" y="111"/>
                  </a:lnTo>
                  <a:close/>
                </a:path>
              </a:pathLst>
            </a:custGeom>
            <a:solidFill>
              <a:srgbClr val="7F2B00"/>
            </a:solidFill>
            <a:ln w="9525">
              <a:noFill/>
              <a:round/>
              <a:headEnd/>
              <a:tailEnd/>
            </a:ln>
          </p:spPr>
          <p:txBody>
            <a:bodyPr wrap="none" anchor="ctr"/>
            <a:lstStyle/>
            <a:p>
              <a:endParaRPr lang="ru-RU"/>
            </a:p>
          </p:txBody>
        </p:sp>
        <p:sp>
          <p:nvSpPr>
            <p:cNvPr id="58" name="AutoShape 20"/>
            <p:cNvSpPr>
              <a:spLocks noChangeArrowheads="1"/>
            </p:cNvSpPr>
            <p:nvPr/>
          </p:nvSpPr>
          <p:spPr bwMode="auto">
            <a:xfrm flipH="1">
              <a:off x="1035" y="3330"/>
              <a:ext cx="44" cy="35"/>
            </a:xfrm>
            <a:custGeom>
              <a:avLst/>
              <a:gdLst>
                <a:gd name="T0" fmla="*/ 0 w 103"/>
                <a:gd name="T1" fmla="*/ 0 h 87"/>
                <a:gd name="T2" fmla="*/ 0 w 103"/>
                <a:gd name="T3" fmla="*/ 0 h 87"/>
                <a:gd name="T4" fmla="*/ 0 w 103"/>
                <a:gd name="T5" fmla="*/ 0 h 87"/>
                <a:gd name="T6" fmla="*/ 0 w 103"/>
                <a:gd name="T7" fmla="*/ 0 h 87"/>
                <a:gd name="T8" fmla="*/ 0 w 103"/>
                <a:gd name="T9" fmla="*/ 0 h 87"/>
                <a:gd name="T10" fmla="*/ 0 w 103"/>
                <a:gd name="T11" fmla="*/ 0 h 87"/>
                <a:gd name="T12" fmla="*/ 0 w 103"/>
                <a:gd name="T13" fmla="*/ 0 h 87"/>
                <a:gd name="T14" fmla="*/ 0 w 103"/>
                <a:gd name="T15" fmla="*/ 0 h 87"/>
                <a:gd name="T16" fmla="*/ 0 w 103"/>
                <a:gd name="T17" fmla="*/ 0 h 87"/>
                <a:gd name="T18" fmla="*/ 0 w 103"/>
                <a:gd name="T19" fmla="*/ 0 h 87"/>
                <a:gd name="T20" fmla="*/ 0 w 103"/>
                <a:gd name="T21" fmla="*/ 0 h 87"/>
                <a:gd name="T22" fmla="*/ 0 w 103"/>
                <a:gd name="T23" fmla="*/ 0 h 87"/>
                <a:gd name="T24" fmla="*/ 0 w 103"/>
                <a:gd name="T25" fmla="*/ 0 h 87"/>
                <a:gd name="T26" fmla="*/ 0 w 103"/>
                <a:gd name="T27" fmla="*/ 0 h 87"/>
                <a:gd name="T28" fmla="*/ 0 w 103"/>
                <a:gd name="T29" fmla="*/ 0 h 87"/>
                <a:gd name="T30" fmla="*/ 0 w 103"/>
                <a:gd name="T31" fmla="*/ 0 h 87"/>
                <a:gd name="T32" fmla="*/ 0 w 103"/>
                <a:gd name="T33" fmla="*/ 0 h 87"/>
                <a:gd name="T34" fmla="*/ 0 w 103"/>
                <a:gd name="T35" fmla="*/ 0 h 87"/>
                <a:gd name="T36" fmla="*/ 0 w 103"/>
                <a:gd name="T37" fmla="*/ 0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3"/>
                <a:gd name="T58" fmla="*/ 0 h 87"/>
                <a:gd name="T59" fmla="*/ 103 w 103"/>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3" h="87">
                  <a:moveTo>
                    <a:pt x="103" y="86"/>
                  </a:moveTo>
                  <a:lnTo>
                    <a:pt x="94" y="87"/>
                  </a:lnTo>
                  <a:lnTo>
                    <a:pt x="85" y="85"/>
                  </a:lnTo>
                  <a:lnTo>
                    <a:pt x="76" y="80"/>
                  </a:lnTo>
                  <a:lnTo>
                    <a:pt x="67" y="75"/>
                  </a:lnTo>
                  <a:lnTo>
                    <a:pt x="57" y="68"/>
                  </a:lnTo>
                  <a:lnTo>
                    <a:pt x="49" y="61"/>
                  </a:lnTo>
                  <a:lnTo>
                    <a:pt x="40" y="53"/>
                  </a:lnTo>
                  <a:lnTo>
                    <a:pt x="34" y="46"/>
                  </a:lnTo>
                  <a:lnTo>
                    <a:pt x="31" y="38"/>
                  </a:lnTo>
                  <a:lnTo>
                    <a:pt x="27" y="32"/>
                  </a:lnTo>
                  <a:lnTo>
                    <a:pt x="22" y="28"/>
                  </a:lnTo>
                  <a:lnTo>
                    <a:pt x="17" y="23"/>
                  </a:lnTo>
                  <a:lnTo>
                    <a:pt x="12" y="20"/>
                  </a:lnTo>
                  <a:lnTo>
                    <a:pt x="6" y="17"/>
                  </a:lnTo>
                  <a:lnTo>
                    <a:pt x="3" y="11"/>
                  </a:lnTo>
                  <a:lnTo>
                    <a:pt x="0" y="4"/>
                  </a:lnTo>
                  <a:lnTo>
                    <a:pt x="9" y="0"/>
                  </a:lnTo>
                  <a:lnTo>
                    <a:pt x="103" y="86"/>
                  </a:lnTo>
                  <a:close/>
                </a:path>
              </a:pathLst>
            </a:custGeom>
            <a:solidFill>
              <a:srgbClr val="7F2B00"/>
            </a:solidFill>
            <a:ln w="9525">
              <a:noFill/>
              <a:round/>
              <a:headEnd/>
              <a:tailEnd/>
            </a:ln>
          </p:spPr>
          <p:txBody>
            <a:bodyPr wrap="none" anchor="ctr"/>
            <a:lstStyle/>
            <a:p>
              <a:endParaRPr lang="ru-RU"/>
            </a:p>
          </p:txBody>
        </p:sp>
        <p:sp>
          <p:nvSpPr>
            <p:cNvPr id="59" name="AutoShape 21"/>
            <p:cNvSpPr>
              <a:spLocks noChangeArrowheads="1"/>
            </p:cNvSpPr>
            <p:nvPr/>
          </p:nvSpPr>
          <p:spPr bwMode="auto">
            <a:xfrm flipH="1">
              <a:off x="910" y="3381"/>
              <a:ext cx="66" cy="58"/>
            </a:xfrm>
            <a:custGeom>
              <a:avLst/>
              <a:gdLst>
                <a:gd name="T0" fmla="*/ 1 w 156"/>
                <a:gd name="T1" fmla="*/ 0 h 146"/>
                <a:gd name="T2" fmla="*/ 1 w 156"/>
                <a:gd name="T3" fmla="*/ 0 h 146"/>
                <a:gd name="T4" fmla="*/ 1 w 156"/>
                <a:gd name="T5" fmla="*/ 0 h 146"/>
                <a:gd name="T6" fmla="*/ 1 w 156"/>
                <a:gd name="T7" fmla="*/ 0 h 146"/>
                <a:gd name="T8" fmla="*/ 1 w 156"/>
                <a:gd name="T9" fmla="*/ 0 h 146"/>
                <a:gd name="T10" fmla="*/ 1 w 156"/>
                <a:gd name="T11" fmla="*/ 0 h 146"/>
                <a:gd name="T12" fmla="*/ 1 w 156"/>
                <a:gd name="T13" fmla="*/ 1 h 146"/>
                <a:gd name="T14" fmla="*/ 1 w 156"/>
                <a:gd name="T15" fmla="*/ 1 h 146"/>
                <a:gd name="T16" fmla="*/ 0 w 156"/>
                <a:gd name="T17" fmla="*/ 1 h 146"/>
                <a:gd name="T18" fmla="*/ 0 w 156"/>
                <a:gd name="T19" fmla="*/ 1 h 146"/>
                <a:gd name="T20" fmla="*/ 0 w 156"/>
                <a:gd name="T21" fmla="*/ 1 h 146"/>
                <a:gd name="T22" fmla="*/ 0 w 156"/>
                <a:gd name="T23" fmla="*/ 1 h 146"/>
                <a:gd name="T24" fmla="*/ 0 w 156"/>
                <a:gd name="T25" fmla="*/ 1 h 146"/>
                <a:gd name="T26" fmla="*/ 0 w 156"/>
                <a:gd name="T27" fmla="*/ 0 h 146"/>
                <a:gd name="T28" fmla="*/ 0 w 156"/>
                <a:gd name="T29" fmla="*/ 0 h 146"/>
                <a:gd name="T30" fmla="*/ 0 w 156"/>
                <a:gd name="T31" fmla="*/ 0 h 146"/>
                <a:gd name="T32" fmla="*/ 0 w 156"/>
                <a:gd name="T33" fmla="*/ 0 h 146"/>
                <a:gd name="T34" fmla="*/ 0 w 156"/>
                <a:gd name="T35" fmla="*/ 0 h 146"/>
                <a:gd name="T36" fmla="*/ 0 w 156"/>
                <a:gd name="T37" fmla="*/ 0 h 146"/>
                <a:gd name="T38" fmla="*/ 0 w 156"/>
                <a:gd name="T39" fmla="*/ 0 h 146"/>
                <a:gd name="T40" fmla="*/ 0 w 156"/>
                <a:gd name="T41" fmla="*/ 0 h 146"/>
                <a:gd name="T42" fmla="*/ 0 w 156"/>
                <a:gd name="T43" fmla="*/ 0 h 146"/>
                <a:gd name="T44" fmla="*/ 0 w 156"/>
                <a:gd name="T45" fmla="*/ 0 h 146"/>
                <a:gd name="T46" fmla="*/ 0 w 156"/>
                <a:gd name="T47" fmla="*/ 0 h 146"/>
                <a:gd name="T48" fmla="*/ 0 w 156"/>
                <a:gd name="T49" fmla="*/ 0 h 146"/>
                <a:gd name="T50" fmla="*/ 0 w 156"/>
                <a:gd name="T51" fmla="*/ 0 h 146"/>
                <a:gd name="T52" fmla="*/ 0 w 156"/>
                <a:gd name="T53" fmla="*/ 0 h 146"/>
                <a:gd name="T54" fmla="*/ 0 w 156"/>
                <a:gd name="T55" fmla="*/ 0 h 146"/>
                <a:gd name="T56" fmla="*/ 0 w 156"/>
                <a:gd name="T57" fmla="*/ 0 h 146"/>
                <a:gd name="T58" fmla="*/ 0 w 156"/>
                <a:gd name="T59" fmla="*/ 0 h 146"/>
                <a:gd name="T60" fmla="*/ 1 w 156"/>
                <a:gd name="T61" fmla="*/ 0 h 146"/>
                <a:gd name="T62" fmla="*/ 1 w 156"/>
                <a:gd name="T63" fmla="*/ 0 h 146"/>
                <a:gd name="T64" fmla="*/ 1 w 156"/>
                <a:gd name="T65" fmla="*/ 0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6"/>
                <a:gd name="T100" fmla="*/ 0 h 146"/>
                <a:gd name="T101" fmla="*/ 156 w 156"/>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6" h="146">
                  <a:moveTo>
                    <a:pt x="138" y="49"/>
                  </a:moveTo>
                  <a:lnTo>
                    <a:pt x="146" y="67"/>
                  </a:lnTo>
                  <a:lnTo>
                    <a:pt x="154" y="86"/>
                  </a:lnTo>
                  <a:lnTo>
                    <a:pt x="156" y="107"/>
                  </a:lnTo>
                  <a:lnTo>
                    <a:pt x="149" y="127"/>
                  </a:lnTo>
                  <a:lnTo>
                    <a:pt x="139" y="134"/>
                  </a:lnTo>
                  <a:lnTo>
                    <a:pt x="130" y="141"/>
                  </a:lnTo>
                  <a:lnTo>
                    <a:pt x="118" y="144"/>
                  </a:lnTo>
                  <a:lnTo>
                    <a:pt x="105" y="146"/>
                  </a:lnTo>
                  <a:lnTo>
                    <a:pt x="92" y="146"/>
                  </a:lnTo>
                  <a:lnTo>
                    <a:pt x="78" y="144"/>
                  </a:lnTo>
                  <a:lnTo>
                    <a:pt x="65" y="142"/>
                  </a:lnTo>
                  <a:lnTo>
                    <a:pt x="52" y="138"/>
                  </a:lnTo>
                  <a:lnTo>
                    <a:pt x="42" y="133"/>
                  </a:lnTo>
                  <a:lnTo>
                    <a:pt x="34" y="128"/>
                  </a:lnTo>
                  <a:lnTo>
                    <a:pt x="28" y="121"/>
                  </a:lnTo>
                  <a:lnTo>
                    <a:pt x="22" y="113"/>
                  </a:lnTo>
                  <a:lnTo>
                    <a:pt x="17" y="105"/>
                  </a:lnTo>
                  <a:lnTo>
                    <a:pt x="11" y="97"/>
                  </a:lnTo>
                  <a:lnTo>
                    <a:pt x="7" y="88"/>
                  </a:lnTo>
                  <a:lnTo>
                    <a:pt x="0" y="81"/>
                  </a:lnTo>
                  <a:lnTo>
                    <a:pt x="7" y="61"/>
                  </a:lnTo>
                  <a:lnTo>
                    <a:pt x="9" y="40"/>
                  </a:lnTo>
                  <a:lnTo>
                    <a:pt x="14" y="21"/>
                  </a:lnTo>
                  <a:lnTo>
                    <a:pt x="29" y="9"/>
                  </a:lnTo>
                  <a:lnTo>
                    <a:pt x="46" y="2"/>
                  </a:lnTo>
                  <a:lnTo>
                    <a:pt x="63" y="0"/>
                  </a:lnTo>
                  <a:lnTo>
                    <a:pt x="78" y="4"/>
                  </a:lnTo>
                  <a:lnTo>
                    <a:pt x="93" y="10"/>
                  </a:lnTo>
                  <a:lnTo>
                    <a:pt x="107" y="19"/>
                  </a:lnTo>
                  <a:lnTo>
                    <a:pt x="119" y="29"/>
                  </a:lnTo>
                  <a:lnTo>
                    <a:pt x="130" y="40"/>
                  </a:lnTo>
                  <a:lnTo>
                    <a:pt x="138" y="49"/>
                  </a:lnTo>
                  <a:close/>
                </a:path>
              </a:pathLst>
            </a:custGeom>
            <a:solidFill>
              <a:srgbClr val="F2E8D3"/>
            </a:solidFill>
            <a:ln w="9525">
              <a:noFill/>
              <a:round/>
              <a:headEnd/>
              <a:tailEnd/>
            </a:ln>
          </p:spPr>
          <p:txBody>
            <a:bodyPr wrap="none" anchor="ctr"/>
            <a:lstStyle/>
            <a:p>
              <a:endParaRPr lang="ru-RU"/>
            </a:p>
          </p:txBody>
        </p:sp>
        <p:sp>
          <p:nvSpPr>
            <p:cNvPr id="60" name="AutoShape 22"/>
            <p:cNvSpPr>
              <a:spLocks noChangeArrowheads="1"/>
            </p:cNvSpPr>
            <p:nvPr/>
          </p:nvSpPr>
          <p:spPr bwMode="auto">
            <a:xfrm flipH="1">
              <a:off x="1005" y="3406"/>
              <a:ext cx="67" cy="52"/>
            </a:xfrm>
            <a:custGeom>
              <a:avLst/>
              <a:gdLst>
                <a:gd name="T0" fmla="*/ 1 w 157"/>
                <a:gd name="T1" fmla="*/ 0 h 129"/>
                <a:gd name="T2" fmla="*/ 1 w 157"/>
                <a:gd name="T3" fmla="*/ 0 h 129"/>
                <a:gd name="T4" fmla="*/ 1 w 157"/>
                <a:gd name="T5" fmla="*/ 0 h 129"/>
                <a:gd name="T6" fmla="*/ 1 w 157"/>
                <a:gd name="T7" fmla="*/ 0 h 129"/>
                <a:gd name="T8" fmla="*/ 1 w 157"/>
                <a:gd name="T9" fmla="*/ 0 h 129"/>
                <a:gd name="T10" fmla="*/ 1 w 157"/>
                <a:gd name="T11" fmla="*/ 0 h 129"/>
                <a:gd name="T12" fmla="*/ 1 w 157"/>
                <a:gd name="T13" fmla="*/ 0 h 129"/>
                <a:gd name="T14" fmla="*/ 0 w 157"/>
                <a:gd name="T15" fmla="*/ 0 h 129"/>
                <a:gd name="T16" fmla="*/ 0 w 157"/>
                <a:gd name="T17" fmla="*/ 0 h 129"/>
                <a:gd name="T18" fmla="*/ 0 w 157"/>
                <a:gd name="T19" fmla="*/ 0 h 129"/>
                <a:gd name="T20" fmla="*/ 0 w 157"/>
                <a:gd name="T21" fmla="*/ 0 h 129"/>
                <a:gd name="T22" fmla="*/ 0 w 157"/>
                <a:gd name="T23" fmla="*/ 0 h 129"/>
                <a:gd name="T24" fmla="*/ 0 w 157"/>
                <a:gd name="T25" fmla="*/ 0 h 129"/>
                <a:gd name="T26" fmla="*/ 0 w 157"/>
                <a:gd name="T27" fmla="*/ 0 h 129"/>
                <a:gd name="T28" fmla="*/ 0 w 157"/>
                <a:gd name="T29" fmla="*/ 0 h 129"/>
                <a:gd name="T30" fmla="*/ 0 w 157"/>
                <a:gd name="T31" fmla="*/ 0 h 129"/>
                <a:gd name="T32" fmla="*/ 0 w 157"/>
                <a:gd name="T33" fmla="*/ 0 h 129"/>
                <a:gd name="T34" fmla="*/ 0 w 157"/>
                <a:gd name="T35" fmla="*/ 0 h 129"/>
                <a:gd name="T36" fmla="*/ 0 w 157"/>
                <a:gd name="T37" fmla="*/ 0 h 129"/>
                <a:gd name="T38" fmla="*/ 0 w 157"/>
                <a:gd name="T39" fmla="*/ 0 h 129"/>
                <a:gd name="T40" fmla="*/ 0 w 157"/>
                <a:gd name="T41" fmla="*/ 0 h 129"/>
                <a:gd name="T42" fmla="*/ 0 w 157"/>
                <a:gd name="T43" fmla="*/ 0 h 129"/>
                <a:gd name="T44" fmla="*/ 0 w 157"/>
                <a:gd name="T45" fmla="*/ 0 h 129"/>
                <a:gd name="T46" fmla="*/ 0 w 157"/>
                <a:gd name="T47" fmla="*/ 0 h 129"/>
                <a:gd name="T48" fmla="*/ 0 w 157"/>
                <a:gd name="T49" fmla="*/ 0 h 129"/>
                <a:gd name="T50" fmla="*/ 0 w 157"/>
                <a:gd name="T51" fmla="*/ 0 h 129"/>
                <a:gd name="T52" fmla="*/ 0 w 157"/>
                <a:gd name="T53" fmla="*/ 0 h 129"/>
                <a:gd name="T54" fmla="*/ 0 w 157"/>
                <a:gd name="T55" fmla="*/ 0 h 129"/>
                <a:gd name="T56" fmla="*/ 0 w 157"/>
                <a:gd name="T57" fmla="*/ 0 h 129"/>
                <a:gd name="T58" fmla="*/ 0 w 157"/>
                <a:gd name="T59" fmla="*/ 0 h 129"/>
                <a:gd name="T60" fmla="*/ 0 w 157"/>
                <a:gd name="T61" fmla="*/ 0 h 129"/>
                <a:gd name="T62" fmla="*/ 0 w 157"/>
                <a:gd name="T63" fmla="*/ 0 h 129"/>
                <a:gd name="T64" fmla="*/ 1 w 157"/>
                <a:gd name="T65" fmla="*/ 0 h 129"/>
                <a:gd name="T66" fmla="*/ 1 w 157"/>
                <a:gd name="T67" fmla="*/ 0 h 129"/>
                <a:gd name="T68" fmla="*/ 1 w 157"/>
                <a:gd name="T69" fmla="*/ 0 h 129"/>
                <a:gd name="T70" fmla="*/ 1 w 157"/>
                <a:gd name="T71" fmla="*/ 0 h 129"/>
                <a:gd name="T72" fmla="*/ 1 w 157"/>
                <a:gd name="T73" fmla="*/ 0 h 1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7"/>
                <a:gd name="T112" fmla="*/ 0 h 129"/>
                <a:gd name="T113" fmla="*/ 157 w 157"/>
                <a:gd name="T114" fmla="*/ 129 h 1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7" h="129">
                  <a:moveTo>
                    <a:pt x="156" y="62"/>
                  </a:moveTo>
                  <a:lnTo>
                    <a:pt x="157" y="79"/>
                  </a:lnTo>
                  <a:lnTo>
                    <a:pt x="154" y="97"/>
                  </a:lnTo>
                  <a:lnTo>
                    <a:pt x="147" y="112"/>
                  </a:lnTo>
                  <a:lnTo>
                    <a:pt x="135" y="122"/>
                  </a:lnTo>
                  <a:lnTo>
                    <a:pt x="122" y="126"/>
                  </a:lnTo>
                  <a:lnTo>
                    <a:pt x="109" y="129"/>
                  </a:lnTo>
                  <a:lnTo>
                    <a:pt x="97" y="129"/>
                  </a:lnTo>
                  <a:lnTo>
                    <a:pt x="85" y="128"/>
                  </a:lnTo>
                  <a:lnTo>
                    <a:pt x="74" y="124"/>
                  </a:lnTo>
                  <a:lnTo>
                    <a:pt x="63" y="121"/>
                  </a:lnTo>
                  <a:lnTo>
                    <a:pt x="52" y="117"/>
                  </a:lnTo>
                  <a:lnTo>
                    <a:pt x="41" y="113"/>
                  </a:lnTo>
                  <a:lnTo>
                    <a:pt x="34" y="107"/>
                  </a:lnTo>
                  <a:lnTo>
                    <a:pt x="27" y="100"/>
                  </a:lnTo>
                  <a:lnTo>
                    <a:pt x="19" y="93"/>
                  </a:lnTo>
                  <a:lnTo>
                    <a:pt x="12" y="88"/>
                  </a:lnTo>
                  <a:lnTo>
                    <a:pt x="7" y="81"/>
                  </a:lnTo>
                  <a:lnTo>
                    <a:pt x="2" y="75"/>
                  </a:lnTo>
                  <a:lnTo>
                    <a:pt x="0" y="66"/>
                  </a:lnTo>
                  <a:lnTo>
                    <a:pt x="1" y="56"/>
                  </a:lnTo>
                  <a:lnTo>
                    <a:pt x="0" y="50"/>
                  </a:lnTo>
                  <a:lnTo>
                    <a:pt x="2" y="42"/>
                  </a:lnTo>
                  <a:lnTo>
                    <a:pt x="6" y="33"/>
                  </a:lnTo>
                  <a:lnTo>
                    <a:pt x="12" y="25"/>
                  </a:lnTo>
                  <a:lnTo>
                    <a:pt x="19" y="18"/>
                  </a:lnTo>
                  <a:lnTo>
                    <a:pt x="28" y="11"/>
                  </a:lnTo>
                  <a:lnTo>
                    <a:pt x="36" y="6"/>
                  </a:lnTo>
                  <a:lnTo>
                    <a:pt x="46" y="1"/>
                  </a:lnTo>
                  <a:lnTo>
                    <a:pt x="65" y="0"/>
                  </a:lnTo>
                  <a:lnTo>
                    <a:pt x="81" y="2"/>
                  </a:lnTo>
                  <a:lnTo>
                    <a:pt x="97" y="8"/>
                  </a:lnTo>
                  <a:lnTo>
                    <a:pt x="111" y="17"/>
                  </a:lnTo>
                  <a:lnTo>
                    <a:pt x="123" y="27"/>
                  </a:lnTo>
                  <a:lnTo>
                    <a:pt x="135" y="38"/>
                  </a:lnTo>
                  <a:lnTo>
                    <a:pt x="146" y="50"/>
                  </a:lnTo>
                  <a:lnTo>
                    <a:pt x="156" y="62"/>
                  </a:lnTo>
                  <a:close/>
                </a:path>
              </a:pathLst>
            </a:custGeom>
            <a:solidFill>
              <a:srgbClr val="F2E8D3"/>
            </a:solidFill>
            <a:ln w="9525">
              <a:noFill/>
              <a:round/>
              <a:headEnd/>
              <a:tailEnd/>
            </a:ln>
          </p:spPr>
          <p:txBody>
            <a:bodyPr wrap="none" anchor="ctr"/>
            <a:lstStyle/>
            <a:p>
              <a:endParaRPr lang="ru-RU"/>
            </a:p>
          </p:txBody>
        </p:sp>
        <p:sp>
          <p:nvSpPr>
            <p:cNvPr id="61" name="AutoShape 23"/>
            <p:cNvSpPr>
              <a:spLocks noChangeArrowheads="1"/>
            </p:cNvSpPr>
            <p:nvPr/>
          </p:nvSpPr>
          <p:spPr bwMode="auto">
            <a:xfrm flipH="1">
              <a:off x="944" y="3422"/>
              <a:ext cx="12" cy="9"/>
            </a:xfrm>
            <a:custGeom>
              <a:avLst/>
              <a:gdLst>
                <a:gd name="T0" fmla="*/ 0 w 29"/>
                <a:gd name="T1" fmla="*/ 0 h 24"/>
                <a:gd name="T2" fmla="*/ 0 w 29"/>
                <a:gd name="T3" fmla="*/ 0 h 24"/>
                <a:gd name="T4" fmla="*/ 0 w 29"/>
                <a:gd name="T5" fmla="*/ 0 h 24"/>
                <a:gd name="T6" fmla="*/ 0 w 29"/>
                <a:gd name="T7" fmla="*/ 0 h 24"/>
                <a:gd name="T8" fmla="*/ 0 w 29"/>
                <a:gd name="T9" fmla="*/ 0 h 24"/>
                <a:gd name="T10" fmla="*/ 0 w 29"/>
                <a:gd name="T11" fmla="*/ 0 h 24"/>
                <a:gd name="T12" fmla="*/ 0 w 29"/>
                <a:gd name="T13" fmla="*/ 0 h 24"/>
                <a:gd name="T14" fmla="*/ 0 60000 65536"/>
                <a:gd name="T15" fmla="*/ 0 60000 65536"/>
                <a:gd name="T16" fmla="*/ 0 60000 65536"/>
                <a:gd name="T17" fmla="*/ 0 60000 65536"/>
                <a:gd name="T18" fmla="*/ 0 60000 65536"/>
                <a:gd name="T19" fmla="*/ 0 60000 65536"/>
                <a:gd name="T20" fmla="*/ 0 60000 65536"/>
                <a:gd name="T21" fmla="*/ 0 w 29"/>
                <a:gd name="T22" fmla="*/ 0 h 24"/>
                <a:gd name="T23" fmla="*/ 29 w 2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4">
                  <a:moveTo>
                    <a:pt x="29" y="24"/>
                  </a:moveTo>
                  <a:lnTo>
                    <a:pt x="0" y="15"/>
                  </a:lnTo>
                  <a:lnTo>
                    <a:pt x="3" y="1"/>
                  </a:lnTo>
                  <a:lnTo>
                    <a:pt x="14" y="0"/>
                  </a:lnTo>
                  <a:lnTo>
                    <a:pt x="21" y="5"/>
                  </a:lnTo>
                  <a:lnTo>
                    <a:pt x="26" y="15"/>
                  </a:lnTo>
                  <a:lnTo>
                    <a:pt x="29" y="24"/>
                  </a:lnTo>
                  <a:close/>
                </a:path>
              </a:pathLst>
            </a:custGeom>
            <a:solidFill>
              <a:srgbClr val="7F2B00"/>
            </a:solidFill>
            <a:ln w="9525">
              <a:noFill/>
              <a:round/>
              <a:headEnd/>
              <a:tailEnd/>
            </a:ln>
          </p:spPr>
          <p:txBody>
            <a:bodyPr wrap="none" anchor="ctr"/>
            <a:lstStyle/>
            <a:p>
              <a:endParaRPr lang="ru-RU"/>
            </a:p>
          </p:txBody>
        </p:sp>
        <p:sp>
          <p:nvSpPr>
            <p:cNvPr id="62" name="AutoShape 24"/>
            <p:cNvSpPr>
              <a:spLocks noChangeArrowheads="1"/>
            </p:cNvSpPr>
            <p:nvPr/>
          </p:nvSpPr>
          <p:spPr bwMode="auto">
            <a:xfrm flipH="1">
              <a:off x="1015" y="3438"/>
              <a:ext cx="11" cy="9"/>
            </a:xfrm>
            <a:custGeom>
              <a:avLst/>
              <a:gdLst>
                <a:gd name="T0" fmla="*/ 0 w 25"/>
                <a:gd name="T1" fmla="*/ 0 h 23"/>
                <a:gd name="T2" fmla="*/ 0 w 25"/>
                <a:gd name="T3" fmla="*/ 0 h 23"/>
                <a:gd name="T4" fmla="*/ 0 w 25"/>
                <a:gd name="T5" fmla="*/ 0 h 23"/>
                <a:gd name="T6" fmla="*/ 0 w 25"/>
                <a:gd name="T7" fmla="*/ 0 h 23"/>
                <a:gd name="T8" fmla="*/ 0 w 25"/>
                <a:gd name="T9" fmla="*/ 0 h 23"/>
                <a:gd name="T10" fmla="*/ 0 w 25"/>
                <a:gd name="T11" fmla="*/ 0 h 23"/>
                <a:gd name="T12" fmla="*/ 0 w 25"/>
                <a:gd name="T13" fmla="*/ 0 h 23"/>
                <a:gd name="T14" fmla="*/ 0 w 25"/>
                <a:gd name="T15" fmla="*/ 0 h 23"/>
                <a:gd name="T16" fmla="*/ 0 w 25"/>
                <a:gd name="T17" fmla="*/ 0 h 23"/>
                <a:gd name="T18" fmla="*/ 0 w 25"/>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23"/>
                <a:gd name="T32" fmla="*/ 25 w 25"/>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23">
                  <a:moveTo>
                    <a:pt x="25" y="20"/>
                  </a:moveTo>
                  <a:lnTo>
                    <a:pt x="21" y="22"/>
                  </a:lnTo>
                  <a:lnTo>
                    <a:pt x="14" y="23"/>
                  </a:lnTo>
                  <a:lnTo>
                    <a:pt x="9" y="22"/>
                  </a:lnTo>
                  <a:lnTo>
                    <a:pt x="5" y="17"/>
                  </a:lnTo>
                  <a:lnTo>
                    <a:pt x="0" y="0"/>
                  </a:lnTo>
                  <a:lnTo>
                    <a:pt x="8" y="1"/>
                  </a:lnTo>
                  <a:lnTo>
                    <a:pt x="18" y="5"/>
                  </a:lnTo>
                  <a:lnTo>
                    <a:pt x="24" y="11"/>
                  </a:lnTo>
                  <a:lnTo>
                    <a:pt x="25" y="20"/>
                  </a:lnTo>
                  <a:close/>
                </a:path>
              </a:pathLst>
            </a:custGeom>
            <a:solidFill>
              <a:srgbClr val="7F2B00"/>
            </a:solidFill>
            <a:ln w="9525">
              <a:noFill/>
              <a:round/>
              <a:headEnd/>
              <a:tailEnd/>
            </a:ln>
          </p:spPr>
          <p:txBody>
            <a:bodyPr wrap="none" anchor="ctr"/>
            <a:lstStyle/>
            <a:p>
              <a:endParaRPr lang="ru-RU"/>
            </a:p>
          </p:txBody>
        </p:sp>
        <p:sp>
          <p:nvSpPr>
            <p:cNvPr id="63" name="AutoShape 25"/>
            <p:cNvSpPr>
              <a:spLocks noChangeArrowheads="1"/>
            </p:cNvSpPr>
            <p:nvPr/>
          </p:nvSpPr>
          <p:spPr bwMode="auto">
            <a:xfrm flipH="1">
              <a:off x="993" y="3454"/>
              <a:ext cx="22" cy="28"/>
            </a:xfrm>
            <a:custGeom>
              <a:avLst/>
              <a:gdLst>
                <a:gd name="T0" fmla="*/ 0 w 53"/>
                <a:gd name="T1" fmla="*/ 0 h 69"/>
                <a:gd name="T2" fmla="*/ 0 w 53"/>
                <a:gd name="T3" fmla="*/ 0 h 69"/>
                <a:gd name="T4" fmla="*/ 0 w 53"/>
                <a:gd name="T5" fmla="*/ 0 h 69"/>
                <a:gd name="T6" fmla="*/ 0 w 53"/>
                <a:gd name="T7" fmla="*/ 0 h 69"/>
                <a:gd name="T8" fmla="*/ 0 w 53"/>
                <a:gd name="T9" fmla="*/ 0 h 69"/>
                <a:gd name="T10" fmla="*/ 0 w 53"/>
                <a:gd name="T11" fmla="*/ 0 h 69"/>
                <a:gd name="T12" fmla="*/ 0 w 53"/>
                <a:gd name="T13" fmla="*/ 0 h 69"/>
                <a:gd name="T14" fmla="*/ 0 w 53"/>
                <a:gd name="T15" fmla="*/ 0 h 69"/>
                <a:gd name="T16" fmla="*/ 0 w 53"/>
                <a:gd name="T17" fmla="*/ 0 h 69"/>
                <a:gd name="T18" fmla="*/ 0 w 53"/>
                <a:gd name="T19" fmla="*/ 0 h 69"/>
                <a:gd name="T20" fmla="*/ 0 w 53"/>
                <a:gd name="T21" fmla="*/ 0 h 69"/>
                <a:gd name="T22" fmla="*/ 0 w 53"/>
                <a:gd name="T23" fmla="*/ 0 h 69"/>
                <a:gd name="T24" fmla="*/ 0 w 53"/>
                <a:gd name="T25" fmla="*/ 0 h 69"/>
                <a:gd name="T26" fmla="*/ 0 w 53"/>
                <a:gd name="T27" fmla="*/ 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69"/>
                <a:gd name="T44" fmla="*/ 53 w 53"/>
                <a:gd name="T45" fmla="*/ 69 h 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69">
                  <a:moveTo>
                    <a:pt x="52" y="69"/>
                  </a:moveTo>
                  <a:lnTo>
                    <a:pt x="45" y="67"/>
                  </a:lnTo>
                  <a:lnTo>
                    <a:pt x="39" y="64"/>
                  </a:lnTo>
                  <a:lnTo>
                    <a:pt x="31" y="62"/>
                  </a:lnTo>
                  <a:lnTo>
                    <a:pt x="24" y="59"/>
                  </a:lnTo>
                  <a:lnTo>
                    <a:pt x="18" y="57"/>
                  </a:lnTo>
                  <a:lnTo>
                    <a:pt x="11" y="52"/>
                  </a:lnTo>
                  <a:lnTo>
                    <a:pt x="6" y="47"/>
                  </a:lnTo>
                  <a:lnTo>
                    <a:pt x="0" y="40"/>
                  </a:lnTo>
                  <a:lnTo>
                    <a:pt x="46" y="0"/>
                  </a:lnTo>
                  <a:lnTo>
                    <a:pt x="52" y="15"/>
                  </a:lnTo>
                  <a:lnTo>
                    <a:pt x="53" y="33"/>
                  </a:lnTo>
                  <a:lnTo>
                    <a:pt x="52" y="51"/>
                  </a:lnTo>
                  <a:lnTo>
                    <a:pt x="52" y="69"/>
                  </a:lnTo>
                  <a:close/>
                </a:path>
              </a:pathLst>
            </a:custGeom>
            <a:solidFill>
              <a:srgbClr val="F2E8D3"/>
            </a:solidFill>
            <a:ln w="9525">
              <a:noFill/>
              <a:round/>
              <a:headEnd/>
              <a:tailEnd/>
            </a:ln>
          </p:spPr>
          <p:txBody>
            <a:bodyPr wrap="none" anchor="ctr"/>
            <a:lstStyle/>
            <a:p>
              <a:endParaRPr lang="ru-RU"/>
            </a:p>
          </p:txBody>
        </p:sp>
        <p:sp>
          <p:nvSpPr>
            <p:cNvPr id="64" name="AutoShape 26"/>
            <p:cNvSpPr>
              <a:spLocks noChangeArrowheads="1"/>
            </p:cNvSpPr>
            <p:nvPr/>
          </p:nvSpPr>
          <p:spPr bwMode="auto">
            <a:xfrm flipH="1">
              <a:off x="749" y="3458"/>
              <a:ext cx="45" cy="37"/>
            </a:xfrm>
            <a:custGeom>
              <a:avLst/>
              <a:gdLst>
                <a:gd name="T0" fmla="*/ 0 w 106"/>
                <a:gd name="T1" fmla="*/ 0 h 94"/>
                <a:gd name="T2" fmla="*/ 0 w 106"/>
                <a:gd name="T3" fmla="*/ 0 h 94"/>
                <a:gd name="T4" fmla="*/ 0 w 106"/>
                <a:gd name="T5" fmla="*/ 0 h 94"/>
                <a:gd name="T6" fmla="*/ 0 w 106"/>
                <a:gd name="T7" fmla="*/ 0 h 94"/>
                <a:gd name="T8" fmla="*/ 0 w 106"/>
                <a:gd name="T9" fmla="*/ 0 h 94"/>
                <a:gd name="T10" fmla="*/ 0 w 106"/>
                <a:gd name="T11" fmla="*/ 0 h 94"/>
                <a:gd name="T12" fmla="*/ 0 w 106"/>
                <a:gd name="T13" fmla="*/ 0 h 94"/>
                <a:gd name="T14" fmla="*/ 0 w 106"/>
                <a:gd name="T15" fmla="*/ 0 h 94"/>
                <a:gd name="T16" fmla="*/ 0 w 106"/>
                <a:gd name="T17" fmla="*/ 0 h 94"/>
                <a:gd name="T18" fmla="*/ 0 w 106"/>
                <a:gd name="T19" fmla="*/ 0 h 94"/>
                <a:gd name="T20" fmla="*/ 0 w 106"/>
                <a:gd name="T21" fmla="*/ 0 h 94"/>
                <a:gd name="T22" fmla="*/ 0 w 106"/>
                <a:gd name="T23" fmla="*/ 0 h 94"/>
                <a:gd name="T24" fmla="*/ 0 w 106"/>
                <a:gd name="T25" fmla="*/ 0 h 94"/>
                <a:gd name="T26" fmla="*/ 0 w 106"/>
                <a:gd name="T27" fmla="*/ 0 h 94"/>
                <a:gd name="T28" fmla="*/ 0 w 106"/>
                <a:gd name="T29" fmla="*/ 0 h 94"/>
                <a:gd name="T30" fmla="*/ 0 w 106"/>
                <a:gd name="T31" fmla="*/ 0 h 94"/>
                <a:gd name="T32" fmla="*/ 0 w 106"/>
                <a:gd name="T33" fmla="*/ 0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94"/>
                <a:gd name="T53" fmla="*/ 106 w 106"/>
                <a:gd name="T54" fmla="*/ 94 h 9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94">
                  <a:moveTo>
                    <a:pt x="106" y="3"/>
                  </a:moveTo>
                  <a:lnTo>
                    <a:pt x="96" y="18"/>
                  </a:lnTo>
                  <a:lnTo>
                    <a:pt x="85" y="32"/>
                  </a:lnTo>
                  <a:lnTo>
                    <a:pt x="74" y="46"/>
                  </a:lnTo>
                  <a:lnTo>
                    <a:pt x="61" y="57"/>
                  </a:lnTo>
                  <a:lnTo>
                    <a:pt x="47" y="66"/>
                  </a:lnTo>
                  <a:lnTo>
                    <a:pt x="32" y="76"/>
                  </a:lnTo>
                  <a:lnTo>
                    <a:pt x="17" y="85"/>
                  </a:lnTo>
                  <a:lnTo>
                    <a:pt x="0" y="94"/>
                  </a:lnTo>
                  <a:lnTo>
                    <a:pt x="7" y="77"/>
                  </a:lnTo>
                  <a:lnTo>
                    <a:pt x="16" y="59"/>
                  </a:lnTo>
                  <a:lnTo>
                    <a:pt x="25" y="41"/>
                  </a:lnTo>
                  <a:lnTo>
                    <a:pt x="36" y="26"/>
                  </a:lnTo>
                  <a:lnTo>
                    <a:pt x="51" y="13"/>
                  </a:lnTo>
                  <a:lnTo>
                    <a:pt x="66" y="4"/>
                  </a:lnTo>
                  <a:lnTo>
                    <a:pt x="85" y="0"/>
                  </a:lnTo>
                  <a:lnTo>
                    <a:pt x="106" y="3"/>
                  </a:lnTo>
                  <a:close/>
                </a:path>
              </a:pathLst>
            </a:custGeom>
            <a:solidFill>
              <a:srgbClr val="F2E8D3"/>
            </a:solidFill>
            <a:ln w="9525">
              <a:noFill/>
              <a:round/>
              <a:headEnd/>
              <a:tailEnd/>
            </a:ln>
          </p:spPr>
          <p:txBody>
            <a:bodyPr wrap="none" anchor="ctr"/>
            <a:lstStyle/>
            <a:p>
              <a:endParaRPr lang="ru-RU"/>
            </a:p>
          </p:txBody>
        </p:sp>
        <p:sp>
          <p:nvSpPr>
            <p:cNvPr id="65" name="AutoShape 27"/>
            <p:cNvSpPr>
              <a:spLocks noChangeArrowheads="1"/>
            </p:cNvSpPr>
            <p:nvPr/>
          </p:nvSpPr>
          <p:spPr bwMode="auto">
            <a:xfrm flipH="1">
              <a:off x="915" y="3486"/>
              <a:ext cx="12" cy="6"/>
            </a:xfrm>
            <a:custGeom>
              <a:avLst/>
              <a:gdLst>
                <a:gd name="T0" fmla="*/ 0 w 29"/>
                <a:gd name="T1" fmla="*/ 0 h 16"/>
                <a:gd name="T2" fmla="*/ 0 w 29"/>
                <a:gd name="T3" fmla="*/ 0 h 16"/>
                <a:gd name="T4" fmla="*/ 0 w 29"/>
                <a:gd name="T5" fmla="*/ 0 h 16"/>
                <a:gd name="T6" fmla="*/ 0 w 29"/>
                <a:gd name="T7" fmla="*/ 0 h 16"/>
                <a:gd name="T8" fmla="*/ 0 w 29"/>
                <a:gd name="T9" fmla="*/ 0 h 16"/>
                <a:gd name="T10" fmla="*/ 0 w 29"/>
                <a:gd name="T11" fmla="*/ 0 h 16"/>
                <a:gd name="T12" fmla="*/ 0 w 29"/>
                <a:gd name="T13" fmla="*/ 0 h 16"/>
                <a:gd name="T14" fmla="*/ 0 w 29"/>
                <a:gd name="T15" fmla="*/ 0 h 16"/>
                <a:gd name="T16" fmla="*/ 0 w 29"/>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16"/>
                <a:gd name="T29" fmla="*/ 29 w 29"/>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16">
                  <a:moveTo>
                    <a:pt x="29" y="13"/>
                  </a:moveTo>
                  <a:lnTo>
                    <a:pt x="23" y="14"/>
                  </a:lnTo>
                  <a:lnTo>
                    <a:pt x="15" y="16"/>
                  </a:lnTo>
                  <a:lnTo>
                    <a:pt x="6" y="16"/>
                  </a:lnTo>
                  <a:lnTo>
                    <a:pt x="0" y="10"/>
                  </a:lnTo>
                  <a:lnTo>
                    <a:pt x="9" y="5"/>
                  </a:lnTo>
                  <a:lnTo>
                    <a:pt x="19" y="0"/>
                  </a:lnTo>
                  <a:lnTo>
                    <a:pt x="26" y="1"/>
                  </a:lnTo>
                  <a:lnTo>
                    <a:pt x="29" y="13"/>
                  </a:lnTo>
                  <a:close/>
                </a:path>
              </a:pathLst>
            </a:custGeom>
            <a:solidFill>
              <a:srgbClr val="7F2B00"/>
            </a:solidFill>
            <a:ln w="9525">
              <a:noFill/>
              <a:round/>
              <a:headEnd/>
              <a:tailEnd/>
            </a:ln>
          </p:spPr>
          <p:txBody>
            <a:bodyPr wrap="none" anchor="ctr"/>
            <a:lstStyle/>
            <a:p>
              <a:endParaRPr lang="ru-RU"/>
            </a:p>
          </p:txBody>
        </p:sp>
        <p:sp>
          <p:nvSpPr>
            <p:cNvPr id="66" name="AutoShape 28"/>
            <p:cNvSpPr>
              <a:spLocks noChangeArrowheads="1"/>
            </p:cNvSpPr>
            <p:nvPr/>
          </p:nvSpPr>
          <p:spPr bwMode="auto">
            <a:xfrm flipH="1">
              <a:off x="1040" y="3493"/>
              <a:ext cx="113" cy="90"/>
            </a:xfrm>
            <a:custGeom>
              <a:avLst/>
              <a:gdLst>
                <a:gd name="T0" fmla="*/ 1 w 268"/>
                <a:gd name="T1" fmla="*/ 0 h 226"/>
                <a:gd name="T2" fmla="*/ 1 w 268"/>
                <a:gd name="T3" fmla="*/ 0 h 226"/>
                <a:gd name="T4" fmla="*/ 1 w 268"/>
                <a:gd name="T5" fmla="*/ 0 h 226"/>
                <a:gd name="T6" fmla="*/ 1 w 268"/>
                <a:gd name="T7" fmla="*/ 0 h 226"/>
                <a:gd name="T8" fmla="*/ 1 w 268"/>
                <a:gd name="T9" fmla="*/ 0 h 226"/>
                <a:gd name="T10" fmla="*/ 1 w 268"/>
                <a:gd name="T11" fmla="*/ 0 h 226"/>
                <a:gd name="T12" fmla="*/ 1 w 268"/>
                <a:gd name="T13" fmla="*/ 0 h 226"/>
                <a:gd name="T14" fmla="*/ 1 w 268"/>
                <a:gd name="T15" fmla="*/ 0 h 226"/>
                <a:gd name="T16" fmla="*/ 1 w 268"/>
                <a:gd name="T17" fmla="*/ 0 h 226"/>
                <a:gd name="T18" fmla="*/ 1 w 268"/>
                <a:gd name="T19" fmla="*/ 0 h 226"/>
                <a:gd name="T20" fmla="*/ 1 w 268"/>
                <a:gd name="T21" fmla="*/ 0 h 226"/>
                <a:gd name="T22" fmla="*/ 1 w 268"/>
                <a:gd name="T23" fmla="*/ 0 h 226"/>
                <a:gd name="T24" fmla="*/ 1 w 268"/>
                <a:gd name="T25" fmla="*/ 0 h 226"/>
                <a:gd name="T26" fmla="*/ 1 w 268"/>
                <a:gd name="T27" fmla="*/ 0 h 226"/>
                <a:gd name="T28" fmla="*/ 1 w 268"/>
                <a:gd name="T29" fmla="*/ 0 h 226"/>
                <a:gd name="T30" fmla="*/ 1 w 268"/>
                <a:gd name="T31" fmla="*/ 0 h 226"/>
                <a:gd name="T32" fmla="*/ 1 w 268"/>
                <a:gd name="T33" fmla="*/ 0 h 226"/>
                <a:gd name="T34" fmla="*/ 1 w 268"/>
                <a:gd name="T35" fmla="*/ 0 h 226"/>
                <a:gd name="T36" fmla="*/ 1 w 268"/>
                <a:gd name="T37" fmla="*/ 0 h 226"/>
                <a:gd name="T38" fmla="*/ 1 w 268"/>
                <a:gd name="T39" fmla="*/ 0 h 226"/>
                <a:gd name="T40" fmla="*/ 1 w 268"/>
                <a:gd name="T41" fmla="*/ 0 h 226"/>
                <a:gd name="T42" fmla="*/ 1 w 268"/>
                <a:gd name="T43" fmla="*/ 0 h 226"/>
                <a:gd name="T44" fmla="*/ 1 w 268"/>
                <a:gd name="T45" fmla="*/ 0 h 226"/>
                <a:gd name="T46" fmla="*/ 1 w 268"/>
                <a:gd name="T47" fmla="*/ 0 h 226"/>
                <a:gd name="T48" fmla="*/ 1 w 268"/>
                <a:gd name="T49" fmla="*/ 0 h 226"/>
                <a:gd name="T50" fmla="*/ 1 w 268"/>
                <a:gd name="T51" fmla="*/ 0 h 226"/>
                <a:gd name="T52" fmla="*/ 1 w 268"/>
                <a:gd name="T53" fmla="*/ 0 h 226"/>
                <a:gd name="T54" fmla="*/ 0 w 268"/>
                <a:gd name="T55" fmla="*/ 0 h 226"/>
                <a:gd name="T56" fmla="*/ 0 w 268"/>
                <a:gd name="T57" fmla="*/ 0 h 226"/>
                <a:gd name="T58" fmla="*/ 0 w 268"/>
                <a:gd name="T59" fmla="*/ 0 h 226"/>
                <a:gd name="T60" fmla="*/ 0 w 268"/>
                <a:gd name="T61" fmla="*/ 0 h 226"/>
                <a:gd name="T62" fmla="*/ 0 w 268"/>
                <a:gd name="T63" fmla="*/ 0 h 226"/>
                <a:gd name="T64" fmla="*/ 0 w 268"/>
                <a:gd name="T65" fmla="*/ 0 h 226"/>
                <a:gd name="T66" fmla="*/ 0 w 268"/>
                <a:gd name="T67" fmla="*/ 1 h 226"/>
                <a:gd name="T68" fmla="*/ 0 w 268"/>
                <a:gd name="T69" fmla="*/ 1 h 226"/>
                <a:gd name="T70" fmla="*/ 0 w 268"/>
                <a:gd name="T71" fmla="*/ 1 h 226"/>
                <a:gd name="T72" fmla="*/ 0 w 268"/>
                <a:gd name="T73" fmla="*/ 1 h 226"/>
                <a:gd name="T74" fmla="*/ 0 w 268"/>
                <a:gd name="T75" fmla="*/ 1 h 226"/>
                <a:gd name="T76" fmla="*/ 0 w 268"/>
                <a:gd name="T77" fmla="*/ 1 h 226"/>
                <a:gd name="T78" fmla="*/ 0 w 268"/>
                <a:gd name="T79" fmla="*/ 1 h 226"/>
                <a:gd name="T80" fmla="*/ 0 w 268"/>
                <a:gd name="T81" fmla="*/ 1 h 226"/>
                <a:gd name="T82" fmla="*/ 0 w 268"/>
                <a:gd name="T83" fmla="*/ 0 h 226"/>
                <a:gd name="T84" fmla="*/ 0 w 268"/>
                <a:gd name="T85" fmla="*/ 0 h 226"/>
                <a:gd name="T86" fmla="*/ 0 w 268"/>
                <a:gd name="T87" fmla="*/ 0 h 226"/>
                <a:gd name="T88" fmla="*/ 0 w 268"/>
                <a:gd name="T89" fmla="*/ 0 h 226"/>
                <a:gd name="T90" fmla="*/ 0 w 268"/>
                <a:gd name="T91" fmla="*/ 0 h 226"/>
                <a:gd name="T92" fmla="*/ 0 w 268"/>
                <a:gd name="T93" fmla="*/ 0 h 226"/>
                <a:gd name="T94" fmla="*/ 0 w 268"/>
                <a:gd name="T95" fmla="*/ 0 h 226"/>
                <a:gd name="T96" fmla="*/ 0 w 268"/>
                <a:gd name="T97" fmla="*/ 0 h 226"/>
                <a:gd name="T98" fmla="*/ 0 w 268"/>
                <a:gd name="T99" fmla="*/ 0 h 226"/>
                <a:gd name="T100" fmla="*/ 1 w 268"/>
                <a:gd name="T101" fmla="*/ 0 h 226"/>
                <a:gd name="T102" fmla="*/ 1 w 268"/>
                <a:gd name="T103" fmla="*/ 0 h 226"/>
                <a:gd name="T104" fmla="*/ 1 w 268"/>
                <a:gd name="T105" fmla="*/ 0 h 226"/>
                <a:gd name="T106" fmla="*/ 1 w 268"/>
                <a:gd name="T107" fmla="*/ 0 h 226"/>
                <a:gd name="T108" fmla="*/ 1 w 268"/>
                <a:gd name="T109" fmla="*/ 0 h 226"/>
                <a:gd name="T110" fmla="*/ 1 w 268"/>
                <a:gd name="T111" fmla="*/ 0 h 226"/>
                <a:gd name="T112" fmla="*/ 1 w 268"/>
                <a:gd name="T113" fmla="*/ 0 h 226"/>
                <a:gd name="T114" fmla="*/ 1 w 268"/>
                <a:gd name="T115" fmla="*/ 0 h 2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8"/>
                <a:gd name="T175" fmla="*/ 0 h 226"/>
                <a:gd name="T176" fmla="*/ 268 w 268"/>
                <a:gd name="T177" fmla="*/ 226 h 2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8" h="226">
                  <a:moveTo>
                    <a:pt x="182" y="45"/>
                  </a:moveTo>
                  <a:lnTo>
                    <a:pt x="190" y="50"/>
                  </a:lnTo>
                  <a:lnTo>
                    <a:pt x="198" y="53"/>
                  </a:lnTo>
                  <a:lnTo>
                    <a:pt x="208" y="56"/>
                  </a:lnTo>
                  <a:lnTo>
                    <a:pt x="216" y="60"/>
                  </a:lnTo>
                  <a:lnTo>
                    <a:pt x="226" y="61"/>
                  </a:lnTo>
                  <a:lnTo>
                    <a:pt x="236" y="61"/>
                  </a:lnTo>
                  <a:lnTo>
                    <a:pt x="245" y="60"/>
                  </a:lnTo>
                  <a:lnTo>
                    <a:pt x="254" y="57"/>
                  </a:lnTo>
                  <a:lnTo>
                    <a:pt x="257" y="59"/>
                  </a:lnTo>
                  <a:lnTo>
                    <a:pt x="262" y="62"/>
                  </a:lnTo>
                  <a:lnTo>
                    <a:pt x="268" y="67"/>
                  </a:lnTo>
                  <a:lnTo>
                    <a:pt x="268" y="77"/>
                  </a:lnTo>
                  <a:lnTo>
                    <a:pt x="260" y="85"/>
                  </a:lnTo>
                  <a:lnTo>
                    <a:pt x="250" y="92"/>
                  </a:lnTo>
                  <a:lnTo>
                    <a:pt x="239" y="97"/>
                  </a:lnTo>
                  <a:lnTo>
                    <a:pt x="227" y="100"/>
                  </a:lnTo>
                  <a:lnTo>
                    <a:pt x="214" y="101"/>
                  </a:lnTo>
                  <a:lnTo>
                    <a:pt x="201" y="101"/>
                  </a:lnTo>
                  <a:lnTo>
                    <a:pt x="188" y="99"/>
                  </a:lnTo>
                  <a:lnTo>
                    <a:pt x="176" y="95"/>
                  </a:lnTo>
                  <a:lnTo>
                    <a:pt x="167" y="89"/>
                  </a:lnTo>
                  <a:lnTo>
                    <a:pt x="158" y="84"/>
                  </a:lnTo>
                  <a:lnTo>
                    <a:pt x="151" y="79"/>
                  </a:lnTo>
                  <a:lnTo>
                    <a:pt x="143" y="76"/>
                  </a:lnTo>
                  <a:lnTo>
                    <a:pt x="133" y="74"/>
                  </a:lnTo>
                  <a:lnTo>
                    <a:pt x="123" y="75"/>
                  </a:lnTo>
                  <a:lnTo>
                    <a:pt x="110" y="78"/>
                  </a:lnTo>
                  <a:lnTo>
                    <a:pt x="96" y="86"/>
                  </a:lnTo>
                  <a:lnTo>
                    <a:pt x="81" y="96"/>
                  </a:lnTo>
                  <a:lnTo>
                    <a:pt x="72" y="106"/>
                  </a:lnTo>
                  <a:lnTo>
                    <a:pt x="64" y="117"/>
                  </a:lnTo>
                  <a:lnTo>
                    <a:pt x="59" y="129"/>
                  </a:lnTo>
                  <a:lnTo>
                    <a:pt x="55" y="141"/>
                  </a:lnTo>
                  <a:lnTo>
                    <a:pt x="53" y="153"/>
                  </a:lnTo>
                  <a:lnTo>
                    <a:pt x="50" y="166"/>
                  </a:lnTo>
                  <a:lnTo>
                    <a:pt x="46" y="178"/>
                  </a:lnTo>
                  <a:lnTo>
                    <a:pt x="9" y="226"/>
                  </a:lnTo>
                  <a:lnTo>
                    <a:pt x="7" y="214"/>
                  </a:lnTo>
                  <a:lnTo>
                    <a:pt x="2" y="183"/>
                  </a:lnTo>
                  <a:lnTo>
                    <a:pt x="0" y="143"/>
                  </a:lnTo>
                  <a:lnTo>
                    <a:pt x="3" y="104"/>
                  </a:lnTo>
                  <a:lnTo>
                    <a:pt x="13" y="84"/>
                  </a:lnTo>
                  <a:lnTo>
                    <a:pt x="23" y="67"/>
                  </a:lnTo>
                  <a:lnTo>
                    <a:pt x="34" y="52"/>
                  </a:lnTo>
                  <a:lnTo>
                    <a:pt x="46" y="39"/>
                  </a:lnTo>
                  <a:lnTo>
                    <a:pt x="59" y="27"/>
                  </a:lnTo>
                  <a:lnTo>
                    <a:pt x="75" y="17"/>
                  </a:lnTo>
                  <a:lnTo>
                    <a:pt x="93" y="8"/>
                  </a:lnTo>
                  <a:lnTo>
                    <a:pt x="115" y="0"/>
                  </a:lnTo>
                  <a:lnTo>
                    <a:pt x="129" y="3"/>
                  </a:lnTo>
                  <a:lnTo>
                    <a:pt x="140" y="7"/>
                  </a:lnTo>
                  <a:lnTo>
                    <a:pt x="148" y="12"/>
                  </a:lnTo>
                  <a:lnTo>
                    <a:pt x="156" y="19"/>
                  </a:lnTo>
                  <a:lnTo>
                    <a:pt x="164" y="27"/>
                  </a:lnTo>
                  <a:lnTo>
                    <a:pt x="170" y="33"/>
                  </a:lnTo>
                  <a:lnTo>
                    <a:pt x="176" y="40"/>
                  </a:lnTo>
                  <a:lnTo>
                    <a:pt x="182" y="45"/>
                  </a:lnTo>
                  <a:close/>
                </a:path>
              </a:pathLst>
            </a:custGeom>
            <a:solidFill>
              <a:srgbClr val="F2E8D3"/>
            </a:solidFill>
            <a:ln w="9525">
              <a:noFill/>
              <a:round/>
              <a:headEnd/>
              <a:tailEnd/>
            </a:ln>
          </p:spPr>
          <p:txBody>
            <a:bodyPr wrap="none" anchor="ctr"/>
            <a:lstStyle/>
            <a:p>
              <a:endParaRPr lang="ru-RU"/>
            </a:p>
          </p:txBody>
        </p:sp>
        <p:sp>
          <p:nvSpPr>
            <p:cNvPr id="67" name="AutoShape 29"/>
            <p:cNvSpPr>
              <a:spLocks noChangeArrowheads="1"/>
            </p:cNvSpPr>
            <p:nvPr/>
          </p:nvSpPr>
          <p:spPr bwMode="auto">
            <a:xfrm flipH="1">
              <a:off x="722" y="3495"/>
              <a:ext cx="187" cy="101"/>
            </a:xfrm>
            <a:custGeom>
              <a:avLst/>
              <a:gdLst>
                <a:gd name="T0" fmla="*/ 3 w 440"/>
                <a:gd name="T1" fmla="*/ 0 h 251"/>
                <a:gd name="T2" fmla="*/ 2 w 440"/>
                <a:gd name="T3" fmla="*/ 1 h 251"/>
                <a:gd name="T4" fmla="*/ 2 w 440"/>
                <a:gd name="T5" fmla="*/ 1 h 251"/>
                <a:gd name="T6" fmla="*/ 2 w 440"/>
                <a:gd name="T7" fmla="*/ 1 h 251"/>
                <a:gd name="T8" fmla="*/ 2 w 440"/>
                <a:gd name="T9" fmla="*/ 1 h 251"/>
                <a:gd name="T10" fmla="*/ 2 w 440"/>
                <a:gd name="T11" fmla="*/ 1 h 251"/>
                <a:gd name="T12" fmla="*/ 2 w 440"/>
                <a:gd name="T13" fmla="*/ 1 h 251"/>
                <a:gd name="T14" fmla="*/ 2 w 440"/>
                <a:gd name="T15" fmla="*/ 1 h 251"/>
                <a:gd name="T16" fmla="*/ 2 w 440"/>
                <a:gd name="T17" fmla="*/ 1 h 251"/>
                <a:gd name="T18" fmla="*/ 2 w 440"/>
                <a:gd name="T19" fmla="*/ 1 h 251"/>
                <a:gd name="T20" fmla="*/ 2 w 440"/>
                <a:gd name="T21" fmla="*/ 1 h 251"/>
                <a:gd name="T22" fmla="*/ 2 w 440"/>
                <a:gd name="T23" fmla="*/ 1 h 251"/>
                <a:gd name="T24" fmla="*/ 2 w 440"/>
                <a:gd name="T25" fmla="*/ 1 h 251"/>
                <a:gd name="T26" fmla="*/ 2 w 440"/>
                <a:gd name="T27" fmla="*/ 1 h 251"/>
                <a:gd name="T28" fmla="*/ 2 w 440"/>
                <a:gd name="T29" fmla="*/ 1 h 251"/>
                <a:gd name="T30" fmla="*/ 2 w 440"/>
                <a:gd name="T31" fmla="*/ 1 h 251"/>
                <a:gd name="T32" fmla="*/ 2 w 440"/>
                <a:gd name="T33" fmla="*/ 1 h 251"/>
                <a:gd name="T34" fmla="*/ 1 w 440"/>
                <a:gd name="T35" fmla="*/ 1 h 251"/>
                <a:gd name="T36" fmla="*/ 1 w 440"/>
                <a:gd name="T37" fmla="*/ 1 h 251"/>
                <a:gd name="T38" fmla="*/ 1 w 440"/>
                <a:gd name="T39" fmla="*/ 1 h 251"/>
                <a:gd name="T40" fmla="*/ 1 w 440"/>
                <a:gd name="T41" fmla="*/ 1 h 251"/>
                <a:gd name="T42" fmla="*/ 1 w 440"/>
                <a:gd name="T43" fmla="*/ 0 h 251"/>
                <a:gd name="T44" fmla="*/ 1 w 440"/>
                <a:gd name="T45" fmla="*/ 0 h 251"/>
                <a:gd name="T46" fmla="*/ 1 w 440"/>
                <a:gd name="T47" fmla="*/ 1 h 251"/>
                <a:gd name="T48" fmla="*/ 1 w 440"/>
                <a:gd name="T49" fmla="*/ 1 h 251"/>
                <a:gd name="T50" fmla="*/ 1 w 440"/>
                <a:gd name="T51" fmla="*/ 1 h 251"/>
                <a:gd name="T52" fmla="*/ 1 w 440"/>
                <a:gd name="T53" fmla="*/ 1 h 251"/>
                <a:gd name="T54" fmla="*/ 1 w 440"/>
                <a:gd name="T55" fmla="*/ 1 h 251"/>
                <a:gd name="T56" fmla="*/ 1 w 440"/>
                <a:gd name="T57" fmla="*/ 0 h 251"/>
                <a:gd name="T58" fmla="*/ 1 w 440"/>
                <a:gd name="T59" fmla="*/ 0 h 251"/>
                <a:gd name="T60" fmla="*/ 1 w 440"/>
                <a:gd name="T61" fmla="*/ 0 h 251"/>
                <a:gd name="T62" fmla="*/ 1 w 440"/>
                <a:gd name="T63" fmla="*/ 0 h 251"/>
                <a:gd name="T64" fmla="*/ 1 w 440"/>
                <a:gd name="T65" fmla="*/ 1 h 251"/>
                <a:gd name="T66" fmla="*/ 0 w 440"/>
                <a:gd name="T67" fmla="*/ 1 h 251"/>
                <a:gd name="T68" fmla="*/ 0 w 440"/>
                <a:gd name="T69" fmla="*/ 1 h 251"/>
                <a:gd name="T70" fmla="*/ 0 w 440"/>
                <a:gd name="T71" fmla="*/ 1 h 251"/>
                <a:gd name="T72" fmla="*/ 0 w 440"/>
                <a:gd name="T73" fmla="*/ 1 h 251"/>
                <a:gd name="T74" fmla="*/ 0 w 440"/>
                <a:gd name="T75" fmla="*/ 1 h 251"/>
                <a:gd name="T76" fmla="*/ 0 w 440"/>
                <a:gd name="T77" fmla="*/ 1 h 251"/>
                <a:gd name="T78" fmla="*/ 0 w 440"/>
                <a:gd name="T79" fmla="*/ 1 h 251"/>
                <a:gd name="T80" fmla="*/ 1 w 440"/>
                <a:gd name="T81" fmla="*/ 0 h 251"/>
                <a:gd name="T82" fmla="*/ 1 w 440"/>
                <a:gd name="T83" fmla="*/ 0 h 251"/>
                <a:gd name="T84" fmla="*/ 1 w 440"/>
                <a:gd name="T85" fmla="*/ 0 h 251"/>
                <a:gd name="T86" fmla="*/ 2 w 440"/>
                <a:gd name="T87" fmla="*/ 0 h 251"/>
                <a:gd name="T88" fmla="*/ 2 w 440"/>
                <a:gd name="T89" fmla="*/ 0 h 251"/>
                <a:gd name="T90" fmla="*/ 3 w 440"/>
                <a:gd name="T91" fmla="*/ 0 h 251"/>
                <a:gd name="T92" fmla="*/ 3 w 440"/>
                <a:gd name="T93" fmla="*/ 0 h 2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0"/>
                <a:gd name="T142" fmla="*/ 0 h 251"/>
                <a:gd name="T143" fmla="*/ 440 w 440"/>
                <a:gd name="T144" fmla="*/ 251 h 2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0" h="251">
                  <a:moveTo>
                    <a:pt x="440" y="66"/>
                  </a:moveTo>
                  <a:lnTo>
                    <a:pt x="437" y="91"/>
                  </a:lnTo>
                  <a:lnTo>
                    <a:pt x="426" y="110"/>
                  </a:lnTo>
                  <a:lnTo>
                    <a:pt x="410" y="125"/>
                  </a:lnTo>
                  <a:lnTo>
                    <a:pt x="390" y="136"/>
                  </a:lnTo>
                  <a:lnTo>
                    <a:pt x="369" y="147"/>
                  </a:lnTo>
                  <a:lnTo>
                    <a:pt x="348" y="159"/>
                  </a:lnTo>
                  <a:lnTo>
                    <a:pt x="331" y="173"/>
                  </a:lnTo>
                  <a:lnTo>
                    <a:pt x="317" y="191"/>
                  </a:lnTo>
                  <a:lnTo>
                    <a:pt x="324" y="192"/>
                  </a:lnTo>
                  <a:lnTo>
                    <a:pt x="330" y="192"/>
                  </a:lnTo>
                  <a:lnTo>
                    <a:pt x="334" y="190"/>
                  </a:lnTo>
                  <a:lnTo>
                    <a:pt x="339" y="188"/>
                  </a:lnTo>
                  <a:lnTo>
                    <a:pt x="344" y="185"/>
                  </a:lnTo>
                  <a:lnTo>
                    <a:pt x="349" y="182"/>
                  </a:lnTo>
                  <a:lnTo>
                    <a:pt x="355" y="179"/>
                  </a:lnTo>
                  <a:lnTo>
                    <a:pt x="360" y="177"/>
                  </a:lnTo>
                  <a:lnTo>
                    <a:pt x="358" y="185"/>
                  </a:lnTo>
                  <a:lnTo>
                    <a:pt x="355" y="193"/>
                  </a:lnTo>
                  <a:lnTo>
                    <a:pt x="351" y="201"/>
                  </a:lnTo>
                  <a:lnTo>
                    <a:pt x="347" y="207"/>
                  </a:lnTo>
                  <a:lnTo>
                    <a:pt x="342" y="213"/>
                  </a:lnTo>
                  <a:lnTo>
                    <a:pt x="335" y="217"/>
                  </a:lnTo>
                  <a:lnTo>
                    <a:pt x="326" y="222"/>
                  </a:lnTo>
                  <a:lnTo>
                    <a:pt x="317" y="225"/>
                  </a:lnTo>
                  <a:lnTo>
                    <a:pt x="310" y="227"/>
                  </a:lnTo>
                  <a:lnTo>
                    <a:pt x="302" y="227"/>
                  </a:lnTo>
                  <a:lnTo>
                    <a:pt x="294" y="225"/>
                  </a:lnTo>
                  <a:lnTo>
                    <a:pt x="288" y="222"/>
                  </a:lnTo>
                  <a:lnTo>
                    <a:pt x="282" y="217"/>
                  </a:lnTo>
                  <a:lnTo>
                    <a:pt x="279" y="212"/>
                  </a:lnTo>
                  <a:lnTo>
                    <a:pt x="277" y="206"/>
                  </a:lnTo>
                  <a:lnTo>
                    <a:pt x="278" y="202"/>
                  </a:lnTo>
                  <a:lnTo>
                    <a:pt x="276" y="188"/>
                  </a:lnTo>
                  <a:lnTo>
                    <a:pt x="278" y="177"/>
                  </a:lnTo>
                  <a:lnTo>
                    <a:pt x="283" y="168"/>
                  </a:lnTo>
                  <a:lnTo>
                    <a:pt x="290" y="160"/>
                  </a:lnTo>
                  <a:lnTo>
                    <a:pt x="297" y="152"/>
                  </a:lnTo>
                  <a:lnTo>
                    <a:pt x="301" y="144"/>
                  </a:lnTo>
                  <a:lnTo>
                    <a:pt x="302" y="134"/>
                  </a:lnTo>
                  <a:lnTo>
                    <a:pt x="298" y="122"/>
                  </a:lnTo>
                  <a:lnTo>
                    <a:pt x="290" y="134"/>
                  </a:lnTo>
                  <a:lnTo>
                    <a:pt x="280" y="144"/>
                  </a:lnTo>
                  <a:lnTo>
                    <a:pt x="271" y="152"/>
                  </a:lnTo>
                  <a:lnTo>
                    <a:pt x="264" y="161"/>
                  </a:lnTo>
                  <a:lnTo>
                    <a:pt x="258" y="170"/>
                  </a:lnTo>
                  <a:lnTo>
                    <a:pt x="255" y="180"/>
                  </a:lnTo>
                  <a:lnTo>
                    <a:pt x="257" y="193"/>
                  </a:lnTo>
                  <a:lnTo>
                    <a:pt x="264" y="208"/>
                  </a:lnTo>
                  <a:lnTo>
                    <a:pt x="259" y="214"/>
                  </a:lnTo>
                  <a:lnTo>
                    <a:pt x="254" y="216"/>
                  </a:lnTo>
                  <a:lnTo>
                    <a:pt x="248" y="216"/>
                  </a:lnTo>
                  <a:lnTo>
                    <a:pt x="243" y="214"/>
                  </a:lnTo>
                  <a:lnTo>
                    <a:pt x="237" y="211"/>
                  </a:lnTo>
                  <a:lnTo>
                    <a:pt x="232" y="207"/>
                  </a:lnTo>
                  <a:lnTo>
                    <a:pt x="227" y="204"/>
                  </a:lnTo>
                  <a:lnTo>
                    <a:pt x="224" y="202"/>
                  </a:lnTo>
                  <a:lnTo>
                    <a:pt x="222" y="189"/>
                  </a:lnTo>
                  <a:lnTo>
                    <a:pt x="223" y="178"/>
                  </a:lnTo>
                  <a:lnTo>
                    <a:pt x="226" y="167"/>
                  </a:lnTo>
                  <a:lnTo>
                    <a:pt x="232" y="157"/>
                  </a:lnTo>
                  <a:lnTo>
                    <a:pt x="236" y="147"/>
                  </a:lnTo>
                  <a:lnTo>
                    <a:pt x="243" y="138"/>
                  </a:lnTo>
                  <a:lnTo>
                    <a:pt x="247" y="127"/>
                  </a:lnTo>
                  <a:lnTo>
                    <a:pt x="252" y="116"/>
                  </a:lnTo>
                  <a:lnTo>
                    <a:pt x="246" y="118"/>
                  </a:lnTo>
                  <a:lnTo>
                    <a:pt x="240" y="121"/>
                  </a:lnTo>
                  <a:lnTo>
                    <a:pt x="232" y="124"/>
                  </a:lnTo>
                  <a:lnTo>
                    <a:pt x="225" y="129"/>
                  </a:lnTo>
                  <a:lnTo>
                    <a:pt x="219" y="135"/>
                  </a:lnTo>
                  <a:lnTo>
                    <a:pt x="213" y="141"/>
                  </a:lnTo>
                  <a:lnTo>
                    <a:pt x="209" y="149"/>
                  </a:lnTo>
                  <a:lnTo>
                    <a:pt x="207" y="157"/>
                  </a:lnTo>
                  <a:lnTo>
                    <a:pt x="201" y="202"/>
                  </a:lnTo>
                  <a:lnTo>
                    <a:pt x="196" y="206"/>
                  </a:lnTo>
                  <a:lnTo>
                    <a:pt x="190" y="208"/>
                  </a:lnTo>
                  <a:lnTo>
                    <a:pt x="185" y="207"/>
                  </a:lnTo>
                  <a:lnTo>
                    <a:pt x="180" y="206"/>
                  </a:lnTo>
                  <a:lnTo>
                    <a:pt x="176" y="203"/>
                  </a:lnTo>
                  <a:lnTo>
                    <a:pt x="173" y="197"/>
                  </a:lnTo>
                  <a:lnTo>
                    <a:pt x="169" y="192"/>
                  </a:lnTo>
                  <a:lnTo>
                    <a:pt x="167" y="185"/>
                  </a:lnTo>
                  <a:lnTo>
                    <a:pt x="167" y="177"/>
                  </a:lnTo>
                  <a:lnTo>
                    <a:pt x="170" y="166"/>
                  </a:lnTo>
                  <a:lnTo>
                    <a:pt x="176" y="152"/>
                  </a:lnTo>
                  <a:lnTo>
                    <a:pt x="182" y="138"/>
                  </a:lnTo>
                  <a:lnTo>
                    <a:pt x="190" y="125"/>
                  </a:lnTo>
                  <a:lnTo>
                    <a:pt x="198" y="112"/>
                  </a:lnTo>
                  <a:lnTo>
                    <a:pt x="204" y="101"/>
                  </a:lnTo>
                  <a:lnTo>
                    <a:pt x="210" y="92"/>
                  </a:lnTo>
                  <a:lnTo>
                    <a:pt x="200" y="95"/>
                  </a:lnTo>
                  <a:lnTo>
                    <a:pt x="190" y="100"/>
                  </a:lnTo>
                  <a:lnTo>
                    <a:pt x="181" y="105"/>
                  </a:lnTo>
                  <a:lnTo>
                    <a:pt x="174" y="112"/>
                  </a:lnTo>
                  <a:lnTo>
                    <a:pt x="166" y="121"/>
                  </a:lnTo>
                  <a:lnTo>
                    <a:pt x="161" y="129"/>
                  </a:lnTo>
                  <a:lnTo>
                    <a:pt x="154" y="138"/>
                  </a:lnTo>
                  <a:lnTo>
                    <a:pt x="150" y="148"/>
                  </a:lnTo>
                  <a:lnTo>
                    <a:pt x="131" y="161"/>
                  </a:lnTo>
                  <a:lnTo>
                    <a:pt x="113" y="176"/>
                  </a:lnTo>
                  <a:lnTo>
                    <a:pt x="98" y="190"/>
                  </a:lnTo>
                  <a:lnTo>
                    <a:pt x="83" y="204"/>
                  </a:lnTo>
                  <a:lnTo>
                    <a:pt x="66" y="217"/>
                  </a:lnTo>
                  <a:lnTo>
                    <a:pt x="51" y="230"/>
                  </a:lnTo>
                  <a:lnTo>
                    <a:pt x="32" y="241"/>
                  </a:lnTo>
                  <a:lnTo>
                    <a:pt x="12" y="251"/>
                  </a:lnTo>
                  <a:lnTo>
                    <a:pt x="5" y="251"/>
                  </a:lnTo>
                  <a:lnTo>
                    <a:pt x="0" y="247"/>
                  </a:lnTo>
                  <a:lnTo>
                    <a:pt x="0" y="238"/>
                  </a:lnTo>
                  <a:lnTo>
                    <a:pt x="1" y="227"/>
                  </a:lnTo>
                  <a:lnTo>
                    <a:pt x="6" y="222"/>
                  </a:lnTo>
                  <a:lnTo>
                    <a:pt x="10" y="215"/>
                  </a:lnTo>
                  <a:lnTo>
                    <a:pt x="15" y="208"/>
                  </a:lnTo>
                  <a:lnTo>
                    <a:pt x="21" y="202"/>
                  </a:lnTo>
                  <a:lnTo>
                    <a:pt x="28" y="194"/>
                  </a:lnTo>
                  <a:lnTo>
                    <a:pt x="34" y="186"/>
                  </a:lnTo>
                  <a:lnTo>
                    <a:pt x="43" y="179"/>
                  </a:lnTo>
                  <a:lnTo>
                    <a:pt x="52" y="171"/>
                  </a:lnTo>
                  <a:lnTo>
                    <a:pt x="65" y="159"/>
                  </a:lnTo>
                  <a:lnTo>
                    <a:pt x="78" y="147"/>
                  </a:lnTo>
                  <a:lnTo>
                    <a:pt x="93" y="135"/>
                  </a:lnTo>
                  <a:lnTo>
                    <a:pt x="107" y="123"/>
                  </a:lnTo>
                  <a:lnTo>
                    <a:pt x="122" y="111"/>
                  </a:lnTo>
                  <a:lnTo>
                    <a:pt x="136" y="99"/>
                  </a:lnTo>
                  <a:lnTo>
                    <a:pt x="153" y="88"/>
                  </a:lnTo>
                  <a:lnTo>
                    <a:pt x="168" y="77"/>
                  </a:lnTo>
                  <a:lnTo>
                    <a:pt x="185" y="66"/>
                  </a:lnTo>
                  <a:lnTo>
                    <a:pt x="201" y="55"/>
                  </a:lnTo>
                  <a:lnTo>
                    <a:pt x="219" y="45"/>
                  </a:lnTo>
                  <a:lnTo>
                    <a:pt x="236" y="35"/>
                  </a:lnTo>
                  <a:lnTo>
                    <a:pt x="255" y="25"/>
                  </a:lnTo>
                  <a:lnTo>
                    <a:pt x="274" y="16"/>
                  </a:lnTo>
                  <a:lnTo>
                    <a:pt x="292" y="8"/>
                  </a:lnTo>
                  <a:lnTo>
                    <a:pt x="312" y="0"/>
                  </a:lnTo>
                  <a:lnTo>
                    <a:pt x="332" y="1"/>
                  </a:lnTo>
                  <a:lnTo>
                    <a:pt x="351" y="3"/>
                  </a:lnTo>
                  <a:lnTo>
                    <a:pt x="370" y="9"/>
                  </a:lnTo>
                  <a:lnTo>
                    <a:pt x="388" y="15"/>
                  </a:lnTo>
                  <a:lnTo>
                    <a:pt x="403" y="25"/>
                  </a:lnTo>
                  <a:lnTo>
                    <a:pt x="417" y="36"/>
                  </a:lnTo>
                  <a:lnTo>
                    <a:pt x="429" y="49"/>
                  </a:lnTo>
                  <a:lnTo>
                    <a:pt x="440" y="66"/>
                  </a:lnTo>
                  <a:close/>
                </a:path>
              </a:pathLst>
            </a:custGeom>
            <a:solidFill>
              <a:srgbClr val="F2E8D3"/>
            </a:solidFill>
            <a:ln w="9525">
              <a:noFill/>
              <a:round/>
              <a:headEnd/>
              <a:tailEnd/>
            </a:ln>
          </p:spPr>
          <p:txBody>
            <a:bodyPr wrap="none" anchor="ctr"/>
            <a:lstStyle/>
            <a:p>
              <a:endParaRPr lang="ru-RU"/>
            </a:p>
          </p:txBody>
        </p:sp>
        <p:sp>
          <p:nvSpPr>
            <p:cNvPr id="68" name="AutoShape 30"/>
            <p:cNvSpPr>
              <a:spLocks noChangeArrowheads="1"/>
            </p:cNvSpPr>
            <p:nvPr/>
          </p:nvSpPr>
          <p:spPr bwMode="auto">
            <a:xfrm flipH="1">
              <a:off x="503" y="3514"/>
              <a:ext cx="84" cy="169"/>
            </a:xfrm>
            <a:custGeom>
              <a:avLst/>
              <a:gdLst>
                <a:gd name="T0" fmla="*/ 0 w 197"/>
                <a:gd name="T1" fmla="*/ 1 h 423"/>
                <a:gd name="T2" fmla="*/ 0 w 197"/>
                <a:gd name="T3" fmla="*/ 1 h 423"/>
                <a:gd name="T4" fmla="*/ 0 w 197"/>
                <a:gd name="T5" fmla="*/ 1 h 423"/>
                <a:gd name="T6" fmla="*/ 0 w 197"/>
                <a:gd name="T7" fmla="*/ 1 h 423"/>
                <a:gd name="T8" fmla="*/ 0 w 197"/>
                <a:gd name="T9" fmla="*/ 1 h 423"/>
                <a:gd name="T10" fmla="*/ 0 w 197"/>
                <a:gd name="T11" fmla="*/ 2 h 423"/>
                <a:gd name="T12" fmla="*/ 0 w 197"/>
                <a:gd name="T13" fmla="*/ 2 h 423"/>
                <a:gd name="T14" fmla="*/ 0 w 197"/>
                <a:gd name="T15" fmla="*/ 2 h 423"/>
                <a:gd name="T16" fmla="*/ 0 w 197"/>
                <a:gd name="T17" fmla="*/ 2 h 423"/>
                <a:gd name="T18" fmla="*/ 0 w 197"/>
                <a:gd name="T19" fmla="*/ 2 h 423"/>
                <a:gd name="T20" fmla="*/ 0 w 197"/>
                <a:gd name="T21" fmla="*/ 2 h 423"/>
                <a:gd name="T22" fmla="*/ 0 w 197"/>
                <a:gd name="T23" fmla="*/ 2 h 423"/>
                <a:gd name="T24" fmla="*/ 0 w 197"/>
                <a:gd name="T25" fmla="*/ 1 h 423"/>
                <a:gd name="T26" fmla="*/ 0 w 197"/>
                <a:gd name="T27" fmla="*/ 1 h 423"/>
                <a:gd name="T28" fmla="*/ 0 w 197"/>
                <a:gd name="T29" fmla="*/ 1 h 423"/>
                <a:gd name="T30" fmla="*/ 0 w 197"/>
                <a:gd name="T31" fmla="*/ 1 h 423"/>
                <a:gd name="T32" fmla="*/ 0 w 197"/>
                <a:gd name="T33" fmla="*/ 1 h 423"/>
                <a:gd name="T34" fmla="*/ 0 w 197"/>
                <a:gd name="T35" fmla="*/ 1 h 423"/>
                <a:gd name="T36" fmla="*/ 1 w 197"/>
                <a:gd name="T37" fmla="*/ 1 h 423"/>
                <a:gd name="T38" fmla="*/ 1 w 197"/>
                <a:gd name="T39" fmla="*/ 0 h 423"/>
                <a:gd name="T40" fmla="*/ 1 w 197"/>
                <a:gd name="T41" fmla="*/ 0 h 423"/>
                <a:gd name="T42" fmla="*/ 1 w 197"/>
                <a:gd name="T43" fmla="*/ 0 h 423"/>
                <a:gd name="T44" fmla="*/ 1 w 197"/>
                <a:gd name="T45" fmla="*/ 0 h 423"/>
                <a:gd name="T46" fmla="*/ 1 w 197"/>
                <a:gd name="T47" fmla="*/ 0 h 423"/>
                <a:gd name="T48" fmla="*/ 1 w 197"/>
                <a:gd name="T49" fmla="*/ 0 h 423"/>
                <a:gd name="T50" fmla="*/ 1 w 197"/>
                <a:gd name="T51" fmla="*/ 0 h 423"/>
                <a:gd name="T52" fmla="*/ 1 w 197"/>
                <a:gd name="T53" fmla="*/ 0 h 423"/>
                <a:gd name="T54" fmla="*/ 1 w 197"/>
                <a:gd name="T55" fmla="*/ 0 h 423"/>
                <a:gd name="T56" fmla="*/ 1 w 197"/>
                <a:gd name="T57" fmla="*/ 0 h 423"/>
                <a:gd name="T58" fmla="*/ 1 w 197"/>
                <a:gd name="T59" fmla="*/ 1 h 423"/>
                <a:gd name="T60" fmla="*/ 1 w 197"/>
                <a:gd name="T61" fmla="*/ 1 h 423"/>
                <a:gd name="T62" fmla="*/ 0 w 197"/>
                <a:gd name="T63" fmla="*/ 1 h 423"/>
                <a:gd name="T64" fmla="*/ 0 w 197"/>
                <a:gd name="T65" fmla="*/ 1 h 4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
                <a:gd name="T100" fmla="*/ 0 h 423"/>
                <a:gd name="T101" fmla="*/ 197 w 197"/>
                <a:gd name="T102" fmla="*/ 423 h 4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 h="423">
                  <a:moveTo>
                    <a:pt x="103" y="211"/>
                  </a:moveTo>
                  <a:lnTo>
                    <a:pt x="91" y="238"/>
                  </a:lnTo>
                  <a:lnTo>
                    <a:pt x="78" y="266"/>
                  </a:lnTo>
                  <a:lnTo>
                    <a:pt x="64" y="292"/>
                  </a:lnTo>
                  <a:lnTo>
                    <a:pt x="51" y="319"/>
                  </a:lnTo>
                  <a:lnTo>
                    <a:pt x="37" y="346"/>
                  </a:lnTo>
                  <a:lnTo>
                    <a:pt x="24" y="372"/>
                  </a:lnTo>
                  <a:lnTo>
                    <a:pt x="12" y="397"/>
                  </a:lnTo>
                  <a:lnTo>
                    <a:pt x="0" y="423"/>
                  </a:lnTo>
                  <a:lnTo>
                    <a:pt x="8" y="395"/>
                  </a:lnTo>
                  <a:lnTo>
                    <a:pt x="18" y="368"/>
                  </a:lnTo>
                  <a:lnTo>
                    <a:pt x="29" y="340"/>
                  </a:lnTo>
                  <a:lnTo>
                    <a:pt x="41" y="313"/>
                  </a:lnTo>
                  <a:lnTo>
                    <a:pt x="53" y="285"/>
                  </a:lnTo>
                  <a:lnTo>
                    <a:pt x="65" y="258"/>
                  </a:lnTo>
                  <a:lnTo>
                    <a:pt x="79" y="232"/>
                  </a:lnTo>
                  <a:lnTo>
                    <a:pt x="92" y="204"/>
                  </a:lnTo>
                  <a:lnTo>
                    <a:pt x="106" y="178"/>
                  </a:lnTo>
                  <a:lnTo>
                    <a:pt x="119" y="151"/>
                  </a:lnTo>
                  <a:lnTo>
                    <a:pt x="132" y="125"/>
                  </a:lnTo>
                  <a:lnTo>
                    <a:pt x="147" y="99"/>
                  </a:lnTo>
                  <a:lnTo>
                    <a:pt x="160" y="74"/>
                  </a:lnTo>
                  <a:lnTo>
                    <a:pt x="173" y="48"/>
                  </a:lnTo>
                  <a:lnTo>
                    <a:pt x="185" y="24"/>
                  </a:lnTo>
                  <a:lnTo>
                    <a:pt x="197" y="0"/>
                  </a:lnTo>
                  <a:lnTo>
                    <a:pt x="187" y="29"/>
                  </a:lnTo>
                  <a:lnTo>
                    <a:pt x="174" y="61"/>
                  </a:lnTo>
                  <a:lnTo>
                    <a:pt x="159" y="97"/>
                  </a:lnTo>
                  <a:lnTo>
                    <a:pt x="142" y="131"/>
                  </a:lnTo>
                  <a:lnTo>
                    <a:pt x="127" y="162"/>
                  </a:lnTo>
                  <a:lnTo>
                    <a:pt x="115" y="188"/>
                  </a:lnTo>
                  <a:lnTo>
                    <a:pt x="106" y="204"/>
                  </a:lnTo>
                  <a:lnTo>
                    <a:pt x="103" y="211"/>
                  </a:lnTo>
                  <a:close/>
                </a:path>
              </a:pathLst>
            </a:custGeom>
            <a:solidFill>
              <a:srgbClr val="7F2B00"/>
            </a:solidFill>
            <a:ln w="9525">
              <a:noFill/>
              <a:round/>
              <a:headEnd/>
              <a:tailEnd/>
            </a:ln>
          </p:spPr>
          <p:txBody>
            <a:bodyPr wrap="none" anchor="ctr"/>
            <a:lstStyle/>
            <a:p>
              <a:endParaRPr lang="ru-RU"/>
            </a:p>
          </p:txBody>
        </p:sp>
        <p:sp>
          <p:nvSpPr>
            <p:cNvPr id="69" name="AutoShape 31"/>
            <p:cNvSpPr>
              <a:spLocks noChangeArrowheads="1"/>
            </p:cNvSpPr>
            <p:nvPr/>
          </p:nvSpPr>
          <p:spPr bwMode="auto">
            <a:xfrm flipH="1">
              <a:off x="1109" y="3535"/>
              <a:ext cx="13" cy="15"/>
            </a:xfrm>
            <a:custGeom>
              <a:avLst/>
              <a:gdLst>
                <a:gd name="T0" fmla="*/ 0 w 31"/>
                <a:gd name="T1" fmla="*/ 0 h 38"/>
                <a:gd name="T2" fmla="*/ 0 w 31"/>
                <a:gd name="T3" fmla="*/ 0 h 38"/>
                <a:gd name="T4" fmla="*/ 0 w 31"/>
                <a:gd name="T5" fmla="*/ 0 h 38"/>
                <a:gd name="T6" fmla="*/ 0 w 31"/>
                <a:gd name="T7" fmla="*/ 0 h 38"/>
                <a:gd name="T8" fmla="*/ 0 60000 65536"/>
                <a:gd name="T9" fmla="*/ 0 60000 65536"/>
                <a:gd name="T10" fmla="*/ 0 60000 65536"/>
                <a:gd name="T11" fmla="*/ 0 60000 65536"/>
                <a:gd name="T12" fmla="*/ 0 w 31"/>
                <a:gd name="T13" fmla="*/ 0 h 38"/>
                <a:gd name="T14" fmla="*/ 31 w 31"/>
                <a:gd name="T15" fmla="*/ 38 h 38"/>
              </a:gdLst>
              <a:ahLst/>
              <a:cxnLst>
                <a:cxn ang="T8">
                  <a:pos x="T0" y="T1"/>
                </a:cxn>
                <a:cxn ang="T9">
                  <a:pos x="T2" y="T3"/>
                </a:cxn>
                <a:cxn ang="T10">
                  <a:pos x="T4" y="T5"/>
                </a:cxn>
                <a:cxn ang="T11">
                  <a:pos x="T6" y="T7"/>
                </a:cxn>
              </a:cxnLst>
              <a:rect l="T12" t="T13" r="T14" b="T15"/>
              <a:pathLst>
                <a:path w="31" h="38">
                  <a:moveTo>
                    <a:pt x="0" y="38"/>
                  </a:moveTo>
                  <a:lnTo>
                    <a:pt x="31" y="0"/>
                  </a:lnTo>
                  <a:lnTo>
                    <a:pt x="17" y="27"/>
                  </a:lnTo>
                  <a:lnTo>
                    <a:pt x="0" y="38"/>
                  </a:lnTo>
                  <a:close/>
                </a:path>
              </a:pathLst>
            </a:custGeom>
            <a:solidFill>
              <a:srgbClr val="F2E8D3"/>
            </a:solidFill>
            <a:ln w="9525">
              <a:noFill/>
              <a:round/>
              <a:headEnd/>
              <a:tailEnd/>
            </a:ln>
          </p:spPr>
          <p:txBody>
            <a:bodyPr wrap="none" anchor="ctr"/>
            <a:lstStyle/>
            <a:p>
              <a:endParaRPr lang="ru-RU"/>
            </a:p>
          </p:txBody>
        </p:sp>
        <p:sp>
          <p:nvSpPr>
            <p:cNvPr id="70" name="AutoShape 32"/>
            <p:cNvSpPr>
              <a:spLocks noChangeArrowheads="1"/>
            </p:cNvSpPr>
            <p:nvPr/>
          </p:nvSpPr>
          <p:spPr bwMode="auto">
            <a:xfrm flipH="1">
              <a:off x="674" y="3687"/>
              <a:ext cx="203" cy="24"/>
            </a:xfrm>
            <a:custGeom>
              <a:avLst/>
              <a:gdLst>
                <a:gd name="T0" fmla="*/ 3 w 481"/>
                <a:gd name="T1" fmla="*/ 0 h 58"/>
                <a:gd name="T2" fmla="*/ 3 w 481"/>
                <a:gd name="T3" fmla="*/ 0 h 58"/>
                <a:gd name="T4" fmla="*/ 3 w 481"/>
                <a:gd name="T5" fmla="*/ 0 h 58"/>
                <a:gd name="T6" fmla="*/ 2 w 481"/>
                <a:gd name="T7" fmla="*/ 0 h 58"/>
                <a:gd name="T8" fmla="*/ 2 w 481"/>
                <a:gd name="T9" fmla="*/ 0 h 58"/>
                <a:gd name="T10" fmla="*/ 2 w 481"/>
                <a:gd name="T11" fmla="*/ 0 h 58"/>
                <a:gd name="T12" fmla="*/ 2 w 481"/>
                <a:gd name="T13" fmla="*/ 0 h 58"/>
                <a:gd name="T14" fmla="*/ 2 w 481"/>
                <a:gd name="T15" fmla="*/ 0 h 58"/>
                <a:gd name="T16" fmla="*/ 1 w 481"/>
                <a:gd name="T17" fmla="*/ 0 h 58"/>
                <a:gd name="T18" fmla="*/ 1 w 481"/>
                <a:gd name="T19" fmla="*/ 0 h 58"/>
                <a:gd name="T20" fmla="*/ 1 w 481"/>
                <a:gd name="T21" fmla="*/ 0 h 58"/>
                <a:gd name="T22" fmla="*/ 1 w 481"/>
                <a:gd name="T23" fmla="*/ 0 h 58"/>
                <a:gd name="T24" fmla="*/ 1 w 481"/>
                <a:gd name="T25" fmla="*/ 0 h 58"/>
                <a:gd name="T26" fmla="*/ 1 w 481"/>
                <a:gd name="T27" fmla="*/ 0 h 58"/>
                <a:gd name="T28" fmla="*/ 0 w 481"/>
                <a:gd name="T29" fmla="*/ 0 h 58"/>
                <a:gd name="T30" fmla="*/ 0 w 481"/>
                <a:gd name="T31" fmla="*/ 0 h 58"/>
                <a:gd name="T32" fmla="*/ 0 w 481"/>
                <a:gd name="T33" fmla="*/ 0 h 58"/>
                <a:gd name="T34" fmla="*/ 0 w 481"/>
                <a:gd name="T35" fmla="*/ 0 h 58"/>
                <a:gd name="T36" fmla="*/ 0 w 481"/>
                <a:gd name="T37" fmla="*/ 0 h 58"/>
                <a:gd name="T38" fmla="*/ 0 w 481"/>
                <a:gd name="T39" fmla="*/ 0 h 58"/>
                <a:gd name="T40" fmla="*/ 0 w 481"/>
                <a:gd name="T41" fmla="*/ 0 h 58"/>
                <a:gd name="T42" fmla="*/ 0 w 481"/>
                <a:gd name="T43" fmla="*/ 0 h 58"/>
                <a:gd name="T44" fmla="*/ 1 w 481"/>
                <a:gd name="T45" fmla="*/ 0 h 58"/>
                <a:gd name="T46" fmla="*/ 1 w 481"/>
                <a:gd name="T47" fmla="*/ 0 h 58"/>
                <a:gd name="T48" fmla="*/ 1 w 481"/>
                <a:gd name="T49" fmla="*/ 0 h 58"/>
                <a:gd name="T50" fmla="*/ 1 w 481"/>
                <a:gd name="T51" fmla="*/ 0 h 58"/>
                <a:gd name="T52" fmla="*/ 1 w 481"/>
                <a:gd name="T53" fmla="*/ 0 h 58"/>
                <a:gd name="T54" fmla="*/ 2 w 481"/>
                <a:gd name="T55" fmla="*/ 0 h 58"/>
                <a:gd name="T56" fmla="*/ 2 w 481"/>
                <a:gd name="T57" fmla="*/ 0 h 58"/>
                <a:gd name="T58" fmla="*/ 2 w 481"/>
                <a:gd name="T59" fmla="*/ 0 h 58"/>
                <a:gd name="T60" fmla="*/ 2 w 481"/>
                <a:gd name="T61" fmla="*/ 0 h 58"/>
                <a:gd name="T62" fmla="*/ 2 w 481"/>
                <a:gd name="T63" fmla="*/ 0 h 58"/>
                <a:gd name="T64" fmla="*/ 3 w 481"/>
                <a:gd name="T65" fmla="*/ 0 h 58"/>
                <a:gd name="T66" fmla="*/ 3 w 481"/>
                <a:gd name="T67" fmla="*/ 0 h 58"/>
                <a:gd name="T68" fmla="*/ 3 w 481"/>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1"/>
                <a:gd name="T106" fmla="*/ 0 h 58"/>
                <a:gd name="T107" fmla="*/ 481 w 481"/>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1" h="58">
                  <a:moveTo>
                    <a:pt x="481" y="48"/>
                  </a:moveTo>
                  <a:lnTo>
                    <a:pt x="469" y="57"/>
                  </a:lnTo>
                  <a:lnTo>
                    <a:pt x="438" y="58"/>
                  </a:lnTo>
                  <a:lnTo>
                    <a:pt x="408" y="57"/>
                  </a:lnTo>
                  <a:lnTo>
                    <a:pt x="379" y="54"/>
                  </a:lnTo>
                  <a:lnTo>
                    <a:pt x="349" y="50"/>
                  </a:lnTo>
                  <a:lnTo>
                    <a:pt x="319" y="45"/>
                  </a:lnTo>
                  <a:lnTo>
                    <a:pt x="290" y="39"/>
                  </a:lnTo>
                  <a:lnTo>
                    <a:pt x="260" y="33"/>
                  </a:lnTo>
                  <a:lnTo>
                    <a:pt x="231" y="27"/>
                  </a:lnTo>
                  <a:lnTo>
                    <a:pt x="202" y="22"/>
                  </a:lnTo>
                  <a:lnTo>
                    <a:pt x="173" y="17"/>
                  </a:lnTo>
                  <a:lnTo>
                    <a:pt x="145" y="14"/>
                  </a:lnTo>
                  <a:lnTo>
                    <a:pt x="115" y="13"/>
                  </a:lnTo>
                  <a:lnTo>
                    <a:pt x="87" y="15"/>
                  </a:lnTo>
                  <a:lnTo>
                    <a:pt x="58" y="18"/>
                  </a:lnTo>
                  <a:lnTo>
                    <a:pt x="28" y="25"/>
                  </a:lnTo>
                  <a:lnTo>
                    <a:pt x="0" y="36"/>
                  </a:lnTo>
                  <a:lnTo>
                    <a:pt x="26" y="22"/>
                  </a:lnTo>
                  <a:lnTo>
                    <a:pt x="54" y="11"/>
                  </a:lnTo>
                  <a:lnTo>
                    <a:pt x="80" y="4"/>
                  </a:lnTo>
                  <a:lnTo>
                    <a:pt x="109" y="1"/>
                  </a:lnTo>
                  <a:lnTo>
                    <a:pt x="136" y="0"/>
                  </a:lnTo>
                  <a:lnTo>
                    <a:pt x="163" y="1"/>
                  </a:lnTo>
                  <a:lnTo>
                    <a:pt x="192" y="4"/>
                  </a:lnTo>
                  <a:lnTo>
                    <a:pt x="221" y="8"/>
                  </a:lnTo>
                  <a:lnTo>
                    <a:pt x="249" y="14"/>
                  </a:lnTo>
                  <a:lnTo>
                    <a:pt x="278" y="20"/>
                  </a:lnTo>
                  <a:lnTo>
                    <a:pt x="306" y="26"/>
                  </a:lnTo>
                  <a:lnTo>
                    <a:pt x="335" y="33"/>
                  </a:lnTo>
                  <a:lnTo>
                    <a:pt x="363" y="38"/>
                  </a:lnTo>
                  <a:lnTo>
                    <a:pt x="392" y="41"/>
                  </a:lnTo>
                  <a:lnTo>
                    <a:pt x="420" y="45"/>
                  </a:lnTo>
                  <a:lnTo>
                    <a:pt x="449" y="45"/>
                  </a:lnTo>
                  <a:lnTo>
                    <a:pt x="481" y="48"/>
                  </a:lnTo>
                  <a:close/>
                </a:path>
              </a:pathLst>
            </a:custGeom>
            <a:solidFill>
              <a:srgbClr val="7F2B00"/>
            </a:solidFill>
            <a:ln w="9525">
              <a:noFill/>
              <a:round/>
              <a:headEnd/>
              <a:tailEnd/>
            </a:ln>
          </p:spPr>
          <p:txBody>
            <a:bodyPr wrap="none" anchor="ctr"/>
            <a:lstStyle/>
            <a:p>
              <a:endParaRPr lang="ru-RU"/>
            </a:p>
          </p:txBody>
        </p:sp>
        <p:sp>
          <p:nvSpPr>
            <p:cNvPr id="71" name="AutoShape 33"/>
            <p:cNvSpPr>
              <a:spLocks noChangeArrowheads="1"/>
            </p:cNvSpPr>
            <p:nvPr/>
          </p:nvSpPr>
          <p:spPr bwMode="auto">
            <a:xfrm flipH="1">
              <a:off x="744" y="3714"/>
              <a:ext cx="133" cy="15"/>
            </a:xfrm>
            <a:custGeom>
              <a:avLst/>
              <a:gdLst>
                <a:gd name="T0" fmla="*/ 2 w 314"/>
                <a:gd name="T1" fmla="*/ 0 h 39"/>
                <a:gd name="T2" fmla="*/ 2 w 314"/>
                <a:gd name="T3" fmla="*/ 0 h 39"/>
                <a:gd name="T4" fmla="*/ 2 w 314"/>
                <a:gd name="T5" fmla="*/ 0 h 39"/>
                <a:gd name="T6" fmla="*/ 1 w 314"/>
                <a:gd name="T7" fmla="*/ 0 h 39"/>
                <a:gd name="T8" fmla="*/ 1 w 314"/>
                <a:gd name="T9" fmla="*/ 0 h 39"/>
                <a:gd name="T10" fmla="*/ 1 w 314"/>
                <a:gd name="T11" fmla="*/ 0 h 39"/>
                <a:gd name="T12" fmla="*/ 1 w 314"/>
                <a:gd name="T13" fmla="*/ 0 h 39"/>
                <a:gd name="T14" fmla="*/ 1 w 314"/>
                <a:gd name="T15" fmla="*/ 0 h 39"/>
                <a:gd name="T16" fmla="*/ 1 w 314"/>
                <a:gd name="T17" fmla="*/ 0 h 39"/>
                <a:gd name="T18" fmla="*/ 1 w 314"/>
                <a:gd name="T19" fmla="*/ 0 h 39"/>
                <a:gd name="T20" fmla="*/ 1 w 314"/>
                <a:gd name="T21" fmla="*/ 0 h 39"/>
                <a:gd name="T22" fmla="*/ 0 w 314"/>
                <a:gd name="T23" fmla="*/ 0 h 39"/>
                <a:gd name="T24" fmla="*/ 0 w 314"/>
                <a:gd name="T25" fmla="*/ 0 h 39"/>
                <a:gd name="T26" fmla="*/ 0 w 314"/>
                <a:gd name="T27" fmla="*/ 0 h 39"/>
                <a:gd name="T28" fmla="*/ 0 w 314"/>
                <a:gd name="T29" fmla="*/ 0 h 39"/>
                <a:gd name="T30" fmla="*/ 0 w 314"/>
                <a:gd name="T31" fmla="*/ 0 h 39"/>
                <a:gd name="T32" fmla="*/ 0 w 314"/>
                <a:gd name="T33" fmla="*/ 0 h 39"/>
                <a:gd name="T34" fmla="*/ 0 w 314"/>
                <a:gd name="T35" fmla="*/ 0 h 39"/>
                <a:gd name="T36" fmla="*/ 0 w 314"/>
                <a:gd name="T37" fmla="*/ 0 h 39"/>
                <a:gd name="T38" fmla="*/ 0 w 314"/>
                <a:gd name="T39" fmla="*/ 0 h 39"/>
                <a:gd name="T40" fmla="*/ 0 w 314"/>
                <a:gd name="T41" fmla="*/ 0 h 39"/>
                <a:gd name="T42" fmla="*/ 0 w 314"/>
                <a:gd name="T43" fmla="*/ 0 h 39"/>
                <a:gd name="T44" fmla="*/ 1 w 314"/>
                <a:gd name="T45" fmla="*/ 0 h 39"/>
                <a:gd name="T46" fmla="*/ 1 w 314"/>
                <a:gd name="T47" fmla="*/ 0 h 39"/>
                <a:gd name="T48" fmla="*/ 1 w 314"/>
                <a:gd name="T49" fmla="*/ 0 h 39"/>
                <a:gd name="T50" fmla="*/ 1 w 314"/>
                <a:gd name="T51" fmla="*/ 0 h 39"/>
                <a:gd name="T52" fmla="*/ 1 w 314"/>
                <a:gd name="T53" fmla="*/ 0 h 39"/>
                <a:gd name="T54" fmla="*/ 1 w 314"/>
                <a:gd name="T55" fmla="*/ 0 h 39"/>
                <a:gd name="T56" fmla="*/ 1 w 314"/>
                <a:gd name="T57" fmla="*/ 0 h 39"/>
                <a:gd name="T58" fmla="*/ 1 w 314"/>
                <a:gd name="T59" fmla="*/ 0 h 39"/>
                <a:gd name="T60" fmla="*/ 2 w 314"/>
                <a:gd name="T61" fmla="*/ 0 h 39"/>
                <a:gd name="T62" fmla="*/ 2 w 314"/>
                <a:gd name="T63" fmla="*/ 0 h 39"/>
                <a:gd name="T64" fmla="*/ 2 w 314"/>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4"/>
                <a:gd name="T100" fmla="*/ 0 h 39"/>
                <a:gd name="T101" fmla="*/ 314 w 314"/>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4" h="39">
                  <a:moveTo>
                    <a:pt x="314" y="39"/>
                  </a:moveTo>
                  <a:lnTo>
                    <a:pt x="295" y="39"/>
                  </a:lnTo>
                  <a:lnTo>
                    <a:pt x="275" y="37"/>
                  </a:lnTo>
                  <a:lnTo>
                    <a:pt x="257" y="34"/>
                  </a:lnTo>
                  <a:lnTo>
                    <a:pt x="237" y="32"/>
                  </a:lnTo>
                  <a:lnTo>
                    <a:pt x="217" y="29"/>
                  </a:lnTo>
                  <a:lnTo>
                    <a:pt x="197" y="26"/>
                  </a:lnTo>
                  <a:lnTo>
                    <a:pt x="178" y="22"/>
                  </a:lnTo>
                  <a:lnTo>
                    <a:pt x="158" y="19"/>
                  </a:lnTo>
                  <a:lnTo>
                    <a:pt x="138" y="17"/>
                  </a:lnTo>
                  <a:lnTo>
                    <a:pt x="118" y="16"/>
                  </a:lnTo>
                  <a:lnTo>
                    <a:pt x="99" y="15"/>
                  </a:lnTo>
                  <a:lnTo>
                    <a:pt x="79" y="15"/>
                  </a:lnTo>
                  <a:lnTo>
                    <a:pt x="59" y="17"/>
                  </a:lnTo>
                  <a:lnTo>
                    <a:pt x="39" y="20"/>
                  </a:lnTo>
                  <a:lnTo>
                    <a:pt x="20" y="26"/>
                  </a:lnTo>
                  <a:lnTo>
                    <a:pt x="0" y="32"/>
                  </a:lnTo>
                  <a:lnTo>
                    <a:pt x="18" y="22"/>
                  </a:lnTo>
                  <a:lnTo>
                    <a:pt x="36" y="14"/>
                  </a:lnTo>
                  <a:lnTo>
                    <a:pt x="55" y="8"/>
                  </a:lnTo>
                  <a:lnTo>
                    <a:pt x="75" y="4"/>
                  </a:lnTo>
                  <a:lnTo>
                    <a:pt x="95" y="1"/>
                  </a:lnTo>
                  <a:lnTo>
                    <a:pt x="116" y="0"/>
                  </a:lnTo>
                  <a:lnTo>
                    <a:pt x="136" y="0"/>
                  </a:lnTo>
                  <a:lnTo>
                    <a:pt x="157" y="1"/>
                  </a:lnTo>
                  <a:lnTo>
                    <a:pt x="178" y="5"/>
                  </a:lnTo>
                  <a:lnTo>
                    <a:pt x="199" y="8"/>
                  </a:lnTo>
                  <a:lnTo>
                    <a:pt x="219" y="12"/>
                  </a:lnTo>
                  <a:lnTo>
                    <a:pt x="239" y="17"/>
                  </a:lnTo>
                  <a:lnTo>
                    <a:pt x="259" y="22"/>
                  </a:lnTo>
                  <a:lnTo>
                    <a:pt x="278" y="28"/>
                  </a:lnTo>
                  <a:lnTo>
                    <a:pt x="296" y="33"/>
                  </a:lnTo>
                  <a:lnTo>
                    <a:pt x="314" y="39"/>
                  </a:lnTo>
                  <a:close/>
                </a:path>
              </a:pathLst>
            </a:custGeom>
            <a:solidFill>
              <a:srgbClr val="7F2B00"/>
            </a:solidFill>
            <a:ln w="9525">
              <a:noFill/>
              <a:round/>
              <a:headEnd/>
              <a:tailEnd/>
            </a:ln>
          </p:spPr>
          <p:txBody>
            <a:bodyPr wrap="none" anchor="ctr"/>
            <a:lstStyle/>
            <a:p>
              <a:endParaRPr lang="ru-RU"/>
            </a:p>
          </p:txBody>
        </p:sp>
        <p:sp>
          <p:nvSpPr>
            <p:cNvPr id="72" name="AutoShape 34"/>
            <p:cNvSpPr>
              <a:spLocks noChangeArrowheads="1"/>
            </p:cNvSpPr>
            <p:nvPr/>
          </p:nvSpPr>
          <p:spPr bwMode="auto">
            <a:xfrm flipH="1">
              <a:off x="482" y="3432"/>
              <a:ext cx="726" cy="254"/>
            </a:xfrm>
            <a:custGeom>
              <a:avLst/>
              <a:gdLst>
                <a:gd name="T0" fmla="*/ 9 w 1712"/>
                <a:gd name="T1" fmla="*/ 0 h 634"/>
                <a:gd name="T2" fmla="*/ 9 w 1712"/>
                <a:gd name="T3" fmla="*/ 1 h 634"/>
                <a:gd name="T4" fmla="*/ 9 w 1712"/>
                <a:gd name="T5" fmla="*/ 1 h 634"/>
                <a:gd name="T6" fmla="*/ 8 w 1712"/>
                <a:gd name="T7" fmla="*/ 2 h 634"/>
                <a:gd name="T8" fmla="*/ 6 w 1712"/>
                <a:gd name="T9" fmla="*/ 2 h 634"/>
                <a:gd name="T10" fmla="*/ 5 w 1712"/>
                <a:gd name="T11" fmla="*/ 2 h 634"/>
                <a:gd name="T12" fmla="*/ 4 w 1712"/>
                <a:gd name="T13" fmla="*/ 2 h 634"/>
                <a:gd name="T14" fmla="*/ 5 w 1712"/>
                <a:gd name="T15" fmla="*/ 2 h 634"/>
                <a:gd name="T16" fmla="*/ 5 w 1712"/>
                <a:gd name="T17" fmla="*/ 2 h 634"/>
                <a:gd name="T18" fmla="*/ 4 w 1712"/>
                <a:gd name="T19" fmla="*/ 2 h 634"/>
                <a:gd name="T20" fmla="*/ 4 w 1712"/>
                <a:gd name="T21" fmla="*/ 2 h 634"/>
                <a:gd name="T22" fmla="*/ 3 w 1712"/>
                <a:gd name="T23" fmla="*/ 2 h 634"/>
                <a:gd name="T24" fmla="*/ 3 w 1712"/>
                <a:gd name="T25" fmla="*/ 2 h 634"/>
                <a:gd name="T26" fmla="*/ 1 w 1712"/>
                <a:gd name="T27" fmla="*/ 2 h 634"/>
                <a:gd name="T28" fmla="*/ 0 w 1712"/>
                <a:gd name="T29" fmla="*/ 2 h 634"/>
                <a:gd name="T30" fmla="*/ 0 w 1712"/>
                <a:gd name="T31" fmla="*/ 2 h 634"/>
                <a:gd name="T32" fmla="*/ 1 w 1712"/>
                <a:gd name="T33" fmla="*/ 2 h 634"/>
                <a:gd name="T34" fmla="*/ 1 w 1712"/>
                <a:gd name="T35" fmla="*/ 1 h 634"/>
                <a:gd name="T36" fmla="*/ 2 w 1712"/>
                <a:gd name="T37" fmla="*/ 1 h 634"/>
                <a:gd name="T38" fmla="*/ 2 w 1712"/>
                <a:gd name="T39" fmla="*/ 1 h 634"/>
                <a:gd name="T40" fmla="*/ 3 w 1712"/>
                <a:gd name="T41" fmla="*/ 1 h 634"/>
                <a:gd name="T42" fmla="*/ 3 w 1712"/>
                <a:gd name="T43" fmla="*/ 1 h 634"/>
                <a:gd name="T44" fmla="*/ 2 w 1712"/>
                <a:gd name="T45" fmla="*/ 1 h 634"/>
                <a:gd name="T46" fmla="*/ 2 w 1712"/>
                <a:gd name="T47" fmla="*/ 1 h 634"/>
                <a:gd name="T48" fmla="*/ 2 w 1712"/>
                <a:gd name="T49" fmla="*/ 0 h 634"/>
                <a:gd name="T50" fmla="*/ 2 w 1712"/>
                <a:gd name="T51" fmla="*/ 0 h 634"/>
                <a:gd name="T52" fmla="*/ 3 w 1712"/>
                <a:gd name="T53" fmla="*/ 0 h 634"/>
                <a:gd name="T54" fmla="*/ 3 w 1712"/>
                <a:gd name="T55" fmla="*/ 0 h 634"/>
                <a:gd name="T56" fmla="*/ 3 w 1712"/>
                <a:gd name="T57" fmla="*/ 1 h 634"/>
                <a:gd name="T58" fmla="*/ 3 w 1712"/>
                <a:gd name="T59" fmla="*/ 1 h 634"/>
                <a:gd name="T60" fmla="*/ 4 w 1712"/>
                <a:gd name="T61" fmla="*/ 1 h 634"/>
                <a:gd name="T62" fmla="*/ 4 w 1712"/>
                <a:gd name="T63" fmla="*/ 1 h 634"/>
                <a:gd name="T64" fmla="*/ 5 w 1712"/>
                <a:gd name="T65" fmla="*/ 1 h 634"/>
                <a:gd name="T66" fmla="*/ 5 w 1712"/>
                <a:gd name="T67" fmla="*/ 1 h 634"/>
                <a:gd name="T68" fmla="*/ 5 w 1712"/>
                <a:gd name="T69" fmla="*/ 0 h 634"/>
                <a:gd name="T70" fmla="*/ 6 w 1712"/>
                <a:gd name="T71" fmla="*/ 0 h 634"/>
                <a:gd name="T72" fmla="*/ 6 w 1712"/>
                <a:gd name="T73" fmla="*/ 0 h 634"/>
                <a:gd name="T74" fmla="*/ 6 w 1712"/>
                <a:gd name="T75" fmla="*/ 1 h 634"/>
                <a:gd name="T76" fmla="*/ 5 w 1712"/>
                <a:gd name="T77" fmla="*/ 1 h 634"/>
                <a:gd name="T78" fmla="*/ 5 w 1712"/>
                <a:gd name="T79" fmla="*/ 1 h 634"/>
                <a:gd name="T80" fmla="*/ 4 w 1712"/>
                <a:gd name="T81" fmla="*/ 2 h 634"/>
                <a:gd name="T82" fmla="*/ 4 w 1712"/>
                <a:gd name="T83" fmla="*/ 2 h 634"/>
                <a:gd name="T84" fmla="*/ 4 w 1712"/>
                <a:gd name="T85" fmla="*/ 2 h 634"/>
                <a:gd name="T86" fmla="*/ 5 w 1712"/>
                <a:gd name="T87" fmla="*/ 2 h 634"/>
                <a:gd name="T88" fmla="*/ 5 w 1712"/>
                <a:gd name="T89" fmla="*/ 2 h 634"/>
                <a:gd name="T90" fmla="*/ 6 w 1712"/>
                <a:gd name="T91" fmla="*/ 2 h 634"/>
                <a:gd name="T92" fmla="*/ 6 w 1712"/>
                <a:gd name="T93" fmla="*/ 2 h 634"/>
                <a:gd name="T94" fmla="*/ 6 w 1712"/>
                <a:gd name="T95" fmla="*/ 2 h 634"/>
                <a:gd name="T96" fmla="*/ 6 w 1712"/>
                <a:gd name="T97" fmla="*/ 1 h 634"/>
                <a:gd name="T98" fmla="*/ 7 w 1712"/>
                <a:gd name="T99" fmla="*/ 1 h 634"/>
                <a:gd name="T100" fmla="*/ 7 w 1712"/>
                <a:gd name="T101" fmla="*/ 1 h 634"/>
                <a:gd name="T102" fmla="*/ 6 w 1712"/>
                <a:gd name="T103" fmla="*/ 1 h 634"/>
                <a:gd name="T104" fmla="*/ 7 w 1712"/>
                <a:gd name="T105" fmla="*/ 1 h 634"/>
                <a:gd name="T106" fmla="*/ 7 w 1712"/>
                <a:gd name="T107" fmla="*/ 1 h 634"/>
                <a:gd name="T108" fmla="*/ 7 w 1712"/>
                <a:gd name="T109" fmla="*/ 1 h 634"/>
                <a:gd name="T110" fmla="*/ 8 w 1712"/>
                <a:gd name="T111" fmla="*/ 1 h 634"/>
                <a:gd name="T112" fmla="*/ 8 w 1712"/>
                <a:gd name="T113" fmla="*/ 0 h 634"/>
                <a:gd name="T114" fmla="*/ 8 w 1712"/>
                <a:gd name="T115" fmla="*/ 0 h 634"/>
                <a:gd name="T116" fmla="*/ 9 w 1712"/>
                <a:gd name="T117" fmla="*/ 0 h 634"/>
                <a:gd name="T118" fmla="*/ 9 w 1712"/>
                <a:gd name="T119" fmla="*/ 0 h 6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12"/>
                <a:gd name="T181" fmla="*/ 0 h 634"/>
                <a:gd name="T182" fmla="*/ 1712 w 1712"/>
                <a:gd name="T183" fmla="*/ 634 h 6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12" h="634">
                  <a:moveTo>
                    <a:pt x="1712" y="0"/>
                  </a:moveTo>
                  <a:lnTo>
                    <a:pt x="1696" y="26"/>
                  </a:lnTo>
                  <a:lnTo>
                    <a:pt x="1681" y="51"/>
                  </a:lnTo>
                  <a:lnTo>
                    <a:pt x="1668" y="76"/>
                  </a:lnTo>
                  <a:lnTo>
                    <a:pt x="1655" y="100"/>
                  </a:lnTo>
                  <a:lnTo>
                    <a:pt x="1643" y="123"/>
                  </a:lnTo>
                  <a:lnTo>
                    <a:pt x="1632" y="145"/>
                  </a:lnTo>
                  <a:lnTo>
                    <a:pt x="1621" y="167"/>
                  </a:lnTo>
                  <a:lnTo>
                    <a:pt x="1611" y="188"/>
                  </a:lnTo>
                  <a:lnTo>
                    <a:pt x="1600" y="208"/>
                  </a:lnTo>
                  <a:lnTo>
                    <a:pt x="1590" y="230"/>
                  </a:lnTo>
                  <a:lnTo>
                    <a:pt x="1581" y="251"/>
                  </a:lnTo>
                  <a:lnTo>
                    <a:pt x="1571" y="273"/>
                  </a:lnTo>
                  <a:lnTo>
                    <a:pt x="1561" y="295"/>
                  </a:lnTo>
                  <a:lnTo>
                    <a:pt x="1550" y="318"/>
                  </a:lnTo>
                  <a:lnTo>
                    <a:pt x="1541" y="341"/>
                  </a:lnTo>
                  <a:lnTo>
                    <a:pt x="1530" y="365"/>
                  </a:lnTo>
                  <a:lnTo>
                    <a:pt x="1410" y="611"/>
                  </a:lnTo>
                  <a:lnTo>
                    <a:pt x="1364" y="625"/>
                  </a:lnTo>
                  <a:lnTo>
                    <a:pt x="1319" y="633"/>
                  </a:lnTo>
                  <a:lnTo>
                    <a:pt x="1275" y="634"/>
                  </a:lnTo>
                  <a:lnTo>
                    <a:pt x="1231" y="630"/>
                  </a:lnTo>
                  <a:lnTo>
                    <a:pt x="1188" y="622"/>
                  </a:lnTo>
                  <a:lnTo>
                    <a:pt x="1147" y="611"/>
                  </a:lnTo>
                  <a:lnTo>
                    <a:pt x="1105" y="599"/>
                  </a:lnTo>
                  <a:lnTo>
                    <a:pt x="1063" y="586"/>
                  </a:lnTo>
                  <a:lnTo>
                    <a:pt x="1023" y="575"/>
                  </a:lnTo>
                  <a:lnTo>
                    <a:pt x="982" y="565"/>
                  </a:lnTo>
                  <a:lnTo>
                    <a:pt x="941" y="558"/>
                  </a:lnTo>
                  <a:lnTo>
                    <a:pt x="901" y="556"/>
                  </a:lnTo>
                  <a:lnTo>
                    <a:pt x="860" y="560"/>
                  </a:lnTo>
                  <a:lnTo>
                    <a:pt x="821" y="569"/>
                  </a:lnTo>
                  <a:lnTo>
                    <a:pt x="780" y="588"/>
                  </a:lnTo>
                  <a:lnTo>
                    <a:pt x="739" y="616"/>
                  </a:lnTo>
                  <a:lnTo>
                    <a:pt x="748" y="585"/>
                  </a:lnTo>
                  <a:lnTo>
                    <a:pt x="759" y="554"/>
                  </a:lnTo>
                  <a:lnTo>
                    <a:pt x="775" y="524"/>
                  </a:lnTo>
                  <a:lnTo>
                    <a:pt x="791" y="496"/>
                  </a:lnTo>
                  <a:lnTo>
                    <a:pt x="807" y="467"/>
                  </a:lnTo>
                  <a:lnTo>
                    <a:pt x="824" y="439"/>
                  </a:lnTo>
                  <a:lnTo>
                    <a:pt x="838" y="411"/>
                  </a:lnTo>
                  <a:lnTo>
                    <a:pt x="851" y="383"/>
                  </a:lnTo>
                  <a:lnTo>
                    <a:pt x="848" y="381"/>
                  </a:lnTo>
                  <a:lnTo>
                    <a:pt x="828" y="407"/>
                  </a:lnTo>
                  <a:lnTo>
                    <a:pt x="809" y="437"/>
                  </a:lnTo>
                  <a:lnTo>
                    <a:pt x="790" y="467"/>
                  </a:lnTo>
                  <a:lnTo>
                    <a:pt x="772" y="498"/>
                  </a:lnTo>
                  <a:lnTo>
                    <a:pt x="755" y="531"/>
                  </a:lnTo>
                  <a:lnTo>
                    <a:pt x="737" y="563"/>
                  </a:lnTo>
                  <a:lnTo>
                    <a:pt x="721" y="594"/>
                  </a:lnTo>
                  <a:lnTo>
                    <a:pt x="704" y="623"/>
                  </a:lnTo>
                  <a:lnTo>
                    <a:pt x="693" y="621"/>
                  </a:lnTo>
                  <a:lnTo>
                    <a:pt x="682" y="617"/>
                  </a:lnTo>
                  <a:lnTo>
                    <a:pt x="670" y="611"/>
                  </a:lnTo>
                  <a:lnTo>
                    <a:pt x="659" y="605"/>
                  </a:lnTo>
                  <a:lnTo>
                    <a:pt x="647" y="599"/>
                  </a:lnTo>
                  <a:lnTo>
                    <a:pt x="635" y="594"/>
                  </a:lnTo>
                  <a:lnTo>
                    <a:pt x="624" y="589"/>
                  </a:lnTo>
                  <a:lnTo>
                    <a:pt x="613" y="587"/>
                  </a:lnTo>
                  <a:lnTo>
                    <a:pt x="577" y="575"/>
                  </a:lnTo>
                  <a:lnTo>
                    <a:pt x="541" y="567"/>
                  </a:lnTo>
                  <a:lnTo>
                    <a:pt x="505" y="562"/>
                  </a:lnTo>
                  <a:lnTo>
                    <a:pt x="468" y="558"/>
                  </a:lnTo>
                  <a:lnTo>
                    <a:pt x="432" y="557"/>
                  </a:lnTo>
                  <a:lnTo>
                    <a:pt x="396" y="558"/>
                  </a:lnTo>
                  <a:lnTo>
                    <a:pt x="360" y="560"/>
                  </a:lnTo>
                  <a:lnTo>
                    <a:pt x="324" y="562"/>
                  </a:lnTo>
                  <a:lnTo>
                    <a:pt x="287" y="565"/>
                  </a:lnTo>
                  <a:lnTo>
                    <a:pt x="250" y="568"/>
                  </a:lnTo>
                  <a:lnTo>
                    <a:pt x="213" y="571"/>
                  </a:lnTo>
                  <a:lnTo>
                    <a:pt x="174" y="572"/>
                  </a:lnTo>
                  <a:lnTo>
                    <a:pt x="136" y="571"/>
                  </a:lnTo>
                  <a:lnTo>
                    <a:pt x="97" y="569"/>
                  </a:lnTo>
                  <a:lnTo>
                    <a:pt x="58" y="564"/>
                  </a:lnTo>
                  <a:lnTo>
                    <a:pt x="17" y="557"/>
                  </a:lnTo>
                  <a:lnTo>
                    <a:pt x="0" y="546"/>
                  </a:lnTo>
                  <a:lnTo>
                    <a:pt x="17" y="530"/>
                  </a:lnTo>
                  <a:lnTo>
                    <a:pt x="34" y="515"/>
                  </a:lnTo>
                  <a:lnTo>
                    <a:pt x="50" y="498"/>
                  </a:lnTo>
                  <a:lnTo>
                    <a:pt x="67" y="482"/>
                  </a:lnTo>
                  <a:lnTo>
                    <a:pt x="83" y="465"/>
                  </a:lnTo>
                  <a:lnTo>
                    <a:pt x="99" y="448"/>
                  </a:lnTo>
                  <a:lnTo>
                    <a:pt x="115" y="431"/>
                  </a:lnTo>
                  <a:lnTo>
                    <a:pt x="130" y="414"/>
                  </a:lnTo>
                  <a:lnTo>
                    <a:pt x="146" y="396"/>
                  </a:lnTo>
                  <a:lnTo>
                    <a:pt x="161" y="378"/>
                  </a:lnTo>
                  <a:lnTo>
                    <a:pt x="176" y="360"/>
                  </a:lnTo>
                  <a:lnTo>
                    <a:pt x="192" y="342"/>
                  </a:lnTo>
                  <a:lnTo>
                    <a:pt x="207" y="323"/>
                  </a:lnTo>
                  <a:lnTo>
                    <a:pt x="223" y="304"/>
                  </a:lnTo>
                  <a:lnTo>
                    <a:pt x="237" y="284"/>
                  </a:lnTo>
                  <a:lnTo>
                    <a:pt x="252" y="264"/>
                  </a:lnTo>
                  <a:lnTo>
                    <a:pt x="260" y="259"/>
                  </a:lnTo>
                  <a:lnTo>
                    <a:pt x="269" y="257"/>
                  </a:lnTo>
                  <a:lnTo>
                    <a:pt x="277" y="259"/>
                  </a:lnTo>
                  <a:lnTo>
                    <a:pt x="287" y="263"/>
                  </a:lnTo>
                  <a:lnTo>
                    <a:pt x="297" y="269"/>
                  </a:lnTo>
                  <a:lnTo>
                    <a:pt x="308" y="274"/>
                  </a:lnTo>
                  <a:lnTo>
                    <a:pt x="319" y="279"/>
                  </a:lnTo>
                  <a:lnTo>
                    <a:pt x="330" y="280"/>
                  </a:lnTo>
                  <a:lnTo>
                    <a:pt x="343" y="279"/>
                  </a:lnTo>
                  <a:lnTo>
                    <a:pt x="356" y="278"/>
                  </a:lnTo>
                  <a:lnTo>
                    <a:pt x="370" y="274"/>
                  </a:lnTo>
                  <a:lnTo>
                    <a:pt x="383" y="269"/>
                  </a:lnTo>
                  <a:lnTo>
                    <a:pt x="394" y="262"/>
                  </a:lnTo>
                  <a:lnTo>
                    <a:pt x="405" y="254"/>
                  </a:lnTo>
                  <a:lnTo>
                    <a:pt x="412" y="245"/>
                  </a:lnTo>
                  <a:lnTo>
                    <a:pt x="418" y="233"/>
                  </a:lnTo>
                  <a:lnTo>
                    <a:pt x="416" y="215"/>
                  </a:lnTo>
                  <a:lnTo>
                    <a:pt x="408" y="203"/>
                  </a:lnTo>
                  <a:lnTo>
                    <a:pt x="397" y="196"/>
                  </a:lnTo>
                  <a:lnTo>
                    <a:pt x="383" y="193"/>
                  </a:lnTo>
                  <a:lnTo>
                    <a:pt x="369" y="192"/>
                  </a:lnTo>
                  <a:lnTo>
                    <a:pt x="353" y="192"/>
                  </a:lnTo>
                  <a:lnTo>
                    <a:pt x="339" y="190"/>
                  </a:lnTo>
                  <a:lnTo>
                    <a:pt x="327" y="186"/>
                  </a:lnTo>
                  <a:lnTo>
                    <a:pt x="317" y="179"/>
                  </a:lnTo>
                  <a:lnTo>
                    <a:pt x="311" y="172"/>
                  </a:lnTo>
                  <a:lnTo>
                    <a:pt x="310" y="168"/>
                  </a:lnTo>
                  <a:lnTo>
                    <a:pt x="311" y="163"/>
                  </a:lnTo>
                  <a:lnTo>
                    <a:pt x="315" y="158"/>
                  </a:lnTo>
                  <a:lnTo>
                    <a:pt x="317" y="151"/>
                  </a:lnTo>
                  <a:lnTo>
                    <a:pt x="319" y="143"/>
                  </a:lnTo>
                  <a:lnTo>
                    <a:pt x="318" y="129"/>
                  </a:lnTo>
                  <a:lnTo>
                    <a:pt x="319" y="125"/>
                  </a:lnTo>
                  <a:lnTo>
                    <a:pt x="324" y="114"/>
                  </a:lnTo>
                  <a:lnTo>
                    <a:pt x="332" y="101"/>
                  </a:lnTo>
                  <a:lnTo>
                    <a:pt x="347" y="89"/>
                  </a:lnTo>
                  <a:lnTo>
                    <a:pt x="359" y="88"/>
                  </a:lnTo>
                  <a:lnTo>
                    <a:pt x="370" y="88"/>
                  </a:lnTo>
                  <a:lnTo>
                    <a:pt x="381" y="88"/>
                  </a:lnTo>
                  <a:lnTo>
                    <a:pt x="390" y="89"/>
                  </a:lnTo>
                  <a:lnTo>
                    <a:pt x="400" y="91"/>
                  </a:lnTo>
                  <a:lnTo>
                    <a:pt x="410" y="93"/>
                  </a:lnTo>
                  <a:lnTo>
                    <a:pt x="419" y="98"/>
                  </a:lnTo>
                  <a:lnTo>
                    <a:pt x="427" y="102"/>
                  </a:lnTo>
                  <a:lnTo>
                    <a:pt x="437" y="110"/>
                  </a:lnTo>
                  <a:lnTo>
                    <a:pt x="446" y="117"/>
                  </a:lnTo>
                  <a:lnTo>
                    <a:pt x="456" y="125"/>
                  </a:lnTo>
                  <a:lnTo>
                    <a:pt x="466" y="133"/>
                  </a:lnTo>
                  <a:lnTo>
                    <a:pt x="476" y="141"/>
                  </a:lnTo>
                  <a:lnTo>
                    <a:pt x="486" y="149"/>
                  </a:lnTo>
                  <a:lnTo>
                    <a:pt x="496" y="157"/>
                  </a:lnTo>
                  <a:lnTo>
                    <a:pt x="506" y="164"/>
                  </a:lnTo>
                  <a:lnTo>
                    <a:pt x="517" y="172"/>
                  </a:lnTo>
                  <a:lnTo>
                    <a:pt x="527" y="179"/>
                  </a:lnTo>
                  <a:lnTo>
                    <a:pt x="539" y="185"/>
                  </a:lnTo>
                  <a:lnTo>
                    <a:pt x="551" y="192"/>
                  </a:lnTo>
                  <a:lnTo>
                    <a:pt x="563" y="199"/>
                  </a:lnTo>
                  <a:lnTo>
                    <a:pt x="576" y="204"/>
                  </a:lnTo>
                  <a:lnTo>
                    <a:pt x="590" y="208"/>
                  </a:lnTo>
                  <a:lnTo>
                    <a:pt x="604" y="213"/>
                  </a:lnTo>
                  <a:lnTo>
                    <a:pt x="617" y="216"/>
                  </a:lnTo>
                  <a:lnTo>
                    <a:pt x="630" y="218"/>
                  </a:lnTo>
                  <a:lnTo>
                    <a:pt x="642" y="220"/>
                  </a:lnTo>
                  <a:lnTo>
                    <a:pt x="654" y="223"/>
                  </a:lnTo>
                  <a:lnTo>
                    <a:pt x="665" y="225"/>
                  </a:lnTo>
                  <a:lnTo>
                    <a:pt x="677" y="226"/>
                  </a:lnTo>
                  <a:lnTo>
                    <a:pt x="688" y="227"/>
                  </a:lnTo>
                  <a:lnTo>
                    <a:pt x="700" y="227"/>
                  </a:lnTo>
                  <a:lnTo>
                    <a:pt x="711" y="226"/>
                  </a:lnTo>
                  <a:lnTo>
                    <a:pt x="723" y="226"/>
                  </a:lnTo>
                  <a:lnTo>
                    <a:pt x="734" y="224"/>
                  </a:lnTo>
                  <a:lnTo>
                    <a:pt x="746" y="222"/>
                  </a:lnTo>
                  <a:lnTo>
                    <a:pt x="757" y="219"/>
                  </a:lnTo>
                  <a:lnTo>
                    <a:pt x="769" y="216"/>
                  </a:lnTo>
                  <a:lnTo>
                    <a:pt x="781" y="212"/>
                  </a:lnTo>
                  <a:lnTo>
                    <a:pt x="793" y="206"/>
                  </a:lnTo>
                  <a:lnTo>
                    <a:pt x="810" y="194"/>
                  </a:lnTo>
                  <a:lnTo>
                    <a:pt x="826" y="181"/>
                  </a:lnTo>
                  <a:lnTo>
                    <a:pt x="841" y="167"/>
                  </a:lnTo>
                  <a:lnTo>
                    <a:pt x="856" y="150"/>
                  </a:lnTo>
                  <a:lnTo>
                    <a:pt x="869" y="133"/>
                  </a:lnTo>
                  <a:lnTo>
                    <a:pt x="880" y="114"/>
                  </a:lnTo>
                  <a:lnTo>
                    <a:pt x="889" y="94"/>
                  </a:lnTo>
                  <a:lnTo>
                    <a:pt x="896" y="74"/>
                  </a:lnTo>
                  <a:lnTo>
                    <a:pt x="906" y="68"/>
                  </a:lnTo>
                  <a:lnTo>
                    <a:pt x="917" y="65"/>
                  </a:lnTo>
                  <a:lnTo>
                    <a:pt x="928" y="65"/>
                  </a:lnTo>
                  <a:lnTo>
                    <a:pt x="939" y="67"/>
                  </a:lnTo>
                  <a:lnTo>
                    <a:pt x="951" y="70"/>
                  </a:lnTo>
                  <a:lnTo>
                    <a:pt x="962" y="74"/>
                  </a:lnTo>
                  <a:lnTo>
                    <a:pt x="973" y="79"/>
                  </a:lnTo>
                  <a:lnTo>
                    <a:pt x="984" y="83"/>
                  </a:lnTo>
                  <a:lnTo>
                    <a:pt x="986" y="95"/>
                  </a:lnTo>
                  <a:lnTo>
                    <a:pt x="984" y="107"/>
                  </a:lnTo>
                  <a:lnTo>
                    <a:pt x="980" y="119"/>
                  </a:lnTo>
                  <a:lnTo>
                    <a:pt x="972" y="130"/>
                  </a:lnTo>
                  <a:lnTo>
                    <a:pt x="963" y="141"/>
                  </a:lnTo>
                  <a:lnTo>
                    <a:pt x="955" y="154"/>
                  </a:lnTo>
                  <a:lnTo>
                    <a:pt x="947" y="166"/>
                  </a:lnTo>
                  <a:lnTo>
                    <a:pt x="939" y="178"/>
                  </a:lnTo>
                  <a:lnTo>
                    <a:pt x="918" y="186"/>
                  </a:lnTo>
                  <a:lnTo>
                    <a:pt x="897" y="197"/>
                  </a:lnTo>
                  <a:lnTo>
                    <a:pt x="876" y="209"/>
                  </a:lnTo>
                  <a:lnTo>
                    <a:pt x="854" y="222"/>
                  </a:lnTo>
                  <a:lnTo>
                    <a:pt x="832" y="235"/>
                  </a:lnTo>
                  <a:lnTo>
                    <a:pt x="811" y="250"/>
                  </a:lnTo>
                  <a:lnTo>
                    <a:pt x="790" y="264"/>
                  </a:lnTo>
                  <a:lnTo>
                    <a:pt x="771" y="281"/>
                  </a:lnTo>
                  <a:lnTo>
                    <a:pt x="753" y="297"/>
                  </a:lnTo>
                  <a:lnTo>
                    <a:pt x="736" y="314"/>
                  </a:lnTo>
                  <a:lnTo>
                    <a:pt x="721" y="330"/>
                  </a:lnTo>
                  <a:lnTo>
                    <a:pt x="708" y="348"/>
                  </a:lnTo>
                  <a:lnTo>
                    <a:pt x="697" y="365"/>
                  </a:lnTo>
                  <a:lnTo>
                    <a:pt x="688" y="383"/>
                  </a:lnTo>
                  <a:lnTo>
                    <a:pt x="682" y="400"/>
                  </a:lnTo>
                  <a:lnTo>
                    <a:pt x="679" y="418"/>
                  </a:lnTo>
                  <a:lnTo>
                    <a:pt x="687" y="429"/>
                  </a:lnTo>
                  <a:lnTo>
                    <a:pt x="697" y="433"/>
                  </a:lnTo>
                  <a:lnTo>
                    <a:pt x="707" y="434"/>
                  </a:lnTo>
                  <a:lnTo>
                    <a:pt x="717" y="431"/>
                  </a:lnTo>
                  <a:lnTo>
                    <a:pt x="728" y="427"/>
                  </a:lnTo>
                  <a:lnTo>
                    <a:pt x="738" y="421"/>
                  </a:lnTo>
                  <a:lnTo>
                    <a:pt x="748" y="416"/>
                  </a:lnTo>
                  <a:lnTo>
                    <a:pt x="756" y="411"/>
                  </a:lnTo>
                  <a:lnTo>
                    <a:pt x="769" y="404"/>
                  </a:lnTo>
                  <a:lnTo>
                    <a:pt x="780" y="394"/>
                  </a:lnTo>
                  <a:lnTo>
                    <a:pt x="792" y="382"/>
                  </a:lnTo>
                  <a:lnTo>
                    <a:pt x="803" y="369"/>
                  </a:lnTo>
                  <a:lnTo>
                    <a:pt x="814" y="358"/>
                  </a:lnTo>
                  <a:lnTo>
                    <a:pt x="826" y="349"/>
                  </a:lnTo>
                  <a:lnTo>
                    <a:pt x="839" y="344"/>
                  </a:lnTo>
                  <a:lnTo>
                    <a:pt x="854" y="346"/>
                  </a:lnTo>
                  <a:lnTo>
                    <a:pt x="857" y="364"/>
                  </a:lnTo>
                  <a:lnTo>
                    <a:pt x="865" y="375"/>
                  </a:lnTo>
                  <a:lnTo>
                    <a:pt x="877" y="383"/>
                  </a:lnTo>
                  <a:lnTo>
                    <a:pt x="892" y="386"/>
                  </a:lnTo>
                  <a:lnTo>
                    <a:pt x="908" y="388"/>
                  </a:lnTo>
                  <a:lnTo>
                    <a:pt x="925" y="391"/>
                  </a:lnTo>
                  <a:lnTo>
                    <a:pt x="940" y="394"/>
                  </a:lnTo>
                  <a:lnTo>
                    <a:pt x="953" y="400"/>
                  </a:lnTo>
                  <a:lnTo>
                    <a:pt x="965" y="399"/>
                  </a:lnTo>
                  <a:lnTo>
                    <a:pt x="979" y="402"/>
                  </a:lnTo>
                  <a:lnTo>
                    <a:pt x="992" y="404"/>
                  </a:lnTo>
                  <a:lnTo>
                    <a:pt x="1005" y="407"/>
                  </a:lnTo>
                  <a:lnTo>
                    <a:pt x="1018" y="408"/>
                  </a:lnTo>
                  <a:lnTo>
                    <a:pt x="1031" y="407"/>
                  </a:lnTo>
                  <a:lnTo>
                    <a:pt x="1042" y="402"/>
                  </a:lnTo>
                  <a:lnTo>
                    <a:pt x="1053" y="392"/>
                  </a:lnTo>
                  <a:lnTo>
                    <a:pt x="1064" y="376"/>
                  </a:lnTo>
                  <a:lnTo>
                    <a:pt x="1073" y="362"/>
                  </a:lnTo>
                  <a:lnTo>
                    <a:pt x="1079" y="346"/>
                  </a:lnTo>
                  <a:lnTo>
                    <a:pt x="1079" y="329"/>
                  </a:lnTo>
                  <a:lnTo>
                    <a:pt x="1094" y="323"/>
                  </a:lnTo>
                  <a:lnTo>
                    <a:pt x="1108" y="316"/>
                  </a:lnTo>
                  <a:lnTo>
                    <a:pt x="1119" y="307"/>
                  </a:lnTo>
                  <a:lnTo>
                    <a:pt x="1130" y="297"/>
                  </a:lnTo>
                  <a:lnTo>
                    <a:pt x="1139" y="286"/>
                  </a:lnTo>
                  <a:lnTo>
                    <a:pt x="1148" y="275"/>
                  </a:lnTo>
                  <a:lnTo>
                    <a:pt x="1155" y="263"/>
                  </a:lnTo>
                  <a:lnTo>
                    <a:pt x="1162" y="250"/>
                  </a:lnTo>
                  <a:lnTo>
                    <a:pt x="1162" y="220"/>
                  </a:lnTo>
                  <a:lnTo>
                    <a:pt x="1151" y="196"/>
                  </a:lnTo>
                  <a:lnTo>
                    <a:pt x="1132" y="175"/>
                  </a:lnTo>
                  <a:lnTo>
                    <a:pt x="1108" y="160"/>
                  </a:lnTo>
                  <a:lnTo>
                    <a:pt x="1084" y="149"/>
                  </a:lnTo>
                  <a:lnTo>
                    <a:pt x="1063" y="140"/>
                  </a:lnTo>
                  <a:lnTo>
                    <a:pt x="1047" y="136"/>
                  </a:lnTo>
                  <a:lnTo>
                    <a:pt x="1041" y="135"/>
                  </a:lnTo>
                  <a:lnTo>
                    <a:pt x="1060" y="128"/>
                  </a:lnTo>
                  <a:lnTo>
                    <a:pt x="1079" y="126"/>
                  </a:lnTo>
                  <a:lnTo>
                    <a:pt x="1097" y="128"/>
                  </a:lnTo>
                  <a:lnTo>
                    <a:pt x="1116" y="134"/>
                  </a:lnTo>
                  <a:lnTo>
                    <a:pt x="1133" y="141"/>
                  </a:lnTo>
                  <a:lnTo>
                    <a:pt x="1151" y="150"/>
                  </a:lnTo>
                  <a:lnTo>
                    <a:pt x="1167" y="161"/>
                  </a:lnTo>
                  <a:lnTo>
                    <a:pt x="1182" y="172"/>
                  </a:lnTo>
                  <a:lnTo>
                    <a:pt x="1194" y="192"/>
                  </a:lnTo>
                  <a:lnTo>
                    <a:pt x="1205" y="220"/>
                  </a:lnTo>
                  <a:lnTo>
                    <a:pt x="1211" y="247"/>
                  </a:lnTo>
                  <a:lnTo>
                    <a:pt x="1214" y="258"/>
                  </a:lnTo>
                  <a:lnTo>
                    <a:pt x="1221" y="256"/>
                  </a:lnTo>
                  <a:lnTo>
                    <a:pt x="1230" y="250"/>
                  </a:lnTo>
                  <a:lnTo>
                    <a:pt x="1242" y="240"/>
                  </a:lnTo>
                  <a:lnTo>
                    <a:pt x="1255" y="228"/>
                  </a:lnTo>
                  <a:lnTo>
                    <a:pt x="1269" y="213"/>
                  </a:lnTo>
                  <a:lnTo>
                    <a:pt x="1284" y="195"/>
                  </a:lnTo>
                  <a:lnTo>
                    <a:pt x="1300" y="177"/>
                  </a:lnTo>
                  <a:lnTo>
                    <a:pt x="1316" y="157"/>
                  </a:lnTo>
                  <a:lnTo>
                    <a:pt x="1331" y="137"/>
                  </a:lnTo>
                  <a:lnTo>
                    <a:pt x="1345" y="116"/>
                  </a:lnTo>
                  <a:lnTo>
                    <a:pt x="1359" y="98"/>
                  </a:lnTo>
                  <a:lnTo>
                    <a:pt x="1372" y="80"/>
                  </a:lnTo>
                  <a:lnTo>
                    <a:pt x="1382" y="64"/>
                  </a:lnTo>
                  <a:lnTo>
                    <a:pt x="1391" y="49"/>
                  </a:lnTo>
                  <a:lnTo>
                    <a:pt x="1397" y="39"/>
                  </a:lnTo>
                  <a:lnTo>
                    <a:pt x="1400" y="32"/>
                  </a:lnTo>
                  <a:lnTo>
                    <a:pt x="1419" y="25"/>
                  </a:lnTo>
                  <a:lnTo>
                    <a:pt x="1437" y="23"/>
                  </a:lnTo>
                  <a:lnTo>
                    <a:pt x="1458" y="24"/>
                  </a:lnTo>
                  <a:lnTo>
                    <a:pt x="1479" y="26"/>
                  </a:lnTo>
                  <a:lnTo>
                    <a:pt x="1501" y="29"/>
                  </a:lnTo>
                  <a:lnTo>
                    <a:pt x="1522" y="32"/>
                  </a:lnTo>
                  <a:lnTo>
                    <a:pt x="1542" y="33"/>
                  </a:lnTo>
                  <a:lnTo>
                    <a:pt x="1560" y="32"/>
                  </a:lnTo>
                  <a:lnTo>
                    <a:pt x="1580" y="28"/>
                  </a:lnTo>
                  <a:lnTo>
                    <a:pt x="1599" y="24"/>
                  </a:lnTo>
                  <a:lnTo>
                    <a:pt x="1617" y="22"/>
                  </a:lnTo>
                  <a:lnTo>
                    <a:pt x="1635" y="19"/>
                  </a:lnTo>
                  <a:lnTo>
                    <a:pt x="1654" y="15"/>
                  </a:lnTo>
                  <a:lnTo>
                    <a:pt x="1672" y="11"/>
                  </a:lnTo>
                  <a:lnTo>
                    <a:pt x="1691" y="5"/>
                  </a:lnTo>
                  <a:lnTo>
                    <a:pt x="1712" y="0"/>
                  </a:lnTo>
                  <a:close/>
                </a:path>
              </a:pathLst>
            </a:custGeom>
            <a:solidFill>
              <a:srgbClr val="F2E8D3"/>
            </a:solidFill>
            <a:ln w="9525">
              <a:noFill/>
              <a:round/>
              <a:headEnd/>
              <a:tailEnd/>
            </a:ln>
          </p:spPr>
          <p:txBody>
            <a:bodyPr wrap="none" anchor="ctr"/>
            <a:lstStyle/>
            <a:p>
              <a:endParaRPr lang="ru-RU"/>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Oval 1"/>
          <p:cNvSpPr>
            <a:spLocks noChangeArrowheads="1"/>
          </p:cNvSpPr>
          <p:nvPr/>
        </p:nvSpPr>
        <p:spPr bwMode="auto">
          <a:xfrm>
            <a:off x="1219200" y="1676400"/>
            <a:ext cx="6705600" cy="3733800"/>
          </a:xfrm>
          <a:prstGeom prst="ellipse">
            <a:avLst/>
          </a:prstGeom>
          <a:gradFill rotWithShape="0">
            <a:gsLst>
              <a:gs pos="0">
                <a:srgbClr val="FFFFFF"/>
              </a:gs>
              <a:gs pos="100000">
                <a:srgbClr val="E6FF00"/>
              </a:gs>
            </a:gsLst>
            <a:path path="shape">
              <a:fillToRect l="50000" t="50000" r="50000" b="50000"/>
            </a:path>
          </a:gradFill>
          <a:ln w="9360">
            <a:solidFill>
              <a:srgbClr val="000000"/>
            </a:solidFill>
            <a:miter lim="800000"/>
            <a:headEnd/>
            <a:tailEnd/>
          </a:ln>
          <a:effectLst>
            <a:outerShdw dist="107933" dir="2700000" algn="ctr" rotWithShape="0">
              <a:srgbClr val="FFBF9F"/>
            </a:outerShdw>
          </a:effectLst>
        </p:spPr>
        <p:txBody>
          <a:bodyPr wrap="none" anchor="ctr"/>
          <a:lstStyle/>
          <a:p>
            <a:pPr eaLnBrk="0" hangingPunct="0">
              <a:defRPr/>
            </a:pPr>
            <a:endParaRPr lang="ru-RU"/>
          </a:p>
        </p:txBody>
      </p:sp>
      <p:grpSp>
        <p:nvGrpSpPr>
          <p:cNvPr id="2" name="Group 2"/>
          <p:cNvGrpSpPr>
            <a:grpSpLocks/>
          </p:cNvGrpSpPr>
          <p:nvPr/>
        </p:nvGrpSpPr>
        <p:grpSpPr bwMode="auto">
          <a:xfrm>
            <a:off x="179388" y="0"/>
            <a:ext cx="8963025" cy="6904038"/>
            <a:chOff x="113" y="0"/>
            <a:chExt cx="5646" cy="4349"/>
          </a:xfrm>
        </p:grpSpPr>
        <p:pic>
          <p:nvPicPr>
            <p:cNvPr id="12293" name="Picture 3"/>
            <p:cNvPicPr>
              <a:picLocks noChangeAspect="1" noChangeArrowheads="1"/>
            </p:cNvPicPr>
            <p:nvPr/>
          </p:nvPicPr>
          <p:blipFill>
            <a:blip r:embed="rId3" cstate="print"/>
            <a:srcRect/>
            <a:stretch>
              <a:fillRect/>
            </a:stretch>
          </p:blipFill>
          <p:spPr bwMode="auto">
            <a:xfrm>
              <a:off x="4395" y="600"/>
              <a:ext cx="1365" cy="1078"/>
            </a:xfrm>
            <a:prstGeom prst="rect">
              <a:avLst/>
            </a:prstGeom>
            <a:noFill/>
            <a:ln w="9525">
              <a:noFill/>
              <a:round/>
              <a:headEnd/>
              <a:tailEnd/>
            </a:ln>
          </p:spPr>
        </p:pic>
        <p:pic>
          <p:nvPicPr>
            <p:cNvPr id="12294" name="Picture 4"/>
            <p:cNvPicPr>
              <a:picLocks noChangeAspect="1" noChangeArrowheads="1"/>
            </p:cNvPicPr>
            <p:nvPr/>
          </p:nvPicPr>
          <p:blipFill>
            <a:blip r:embed="rId4" cstate="print"/>
            <a:srcRect/>
            <a:stretch>
              <a:fillRect/>
            </a:stretch>
          </p:blipFill>
          <p:spPr bwMode="auto">
            <a:xfrm>
              <a:off x="486" y="2750"/>
              <a:ext cx="1084" cy="926"/>
            </a:xfrm>
            <a:prstGeom prst="rect">
              <a:avLst/>
            </a:prstGeom>
            <a:noFill/>
            <a:ln w="9525">
              <a:noFill/>
              <a:round/>
              <a:headEnd/>
              <a:tailEnd/>
            </a:ln>
          </p:spPr>
        </p:pic>
        <p:pic>
          <p:nvPicPr>
            <p:cNvPr id="12295" name="Picture 5"/>
            <p:cNvPicPr>
              <a:picLocks noChangeAspect="1" noChangeArrowheads="1"/>
            </p:cNvPicPr>
            <p:nvPr/>
          </p:nvPicPr>
          <p:blipFill>
            <a:blip r:embed="rId5" cstate="print"/>
            <a:srcRect/>
            <a:stretch>
              <a:fillRect/>
            </a:stretch>
          </p:blipFill>
          <p:spPr bwMode="auto">
            <a:xfrm>
              <a:off x="113" y="1250"/>
              <a:ext cx="833" cy="950"/>
            </a:xfrm>
            <a:prstGeom prst="rect">
              <a:avLst/>
            </a:prstGeom>
            <a:noFill/>
            <a:ln w="9525">
              <a:noFill/>
              <a:round/>
              <a:headEnd/>
              <a:tailEnd/>
            </a:ln>
          </p:spPr>
        </p:pic>
        <p:pic>
          <p:nvPicPr>
            <p:cNvPr id="12296" name="Picture 6"/>
            <p:cNvPicPr>
              <a:picLocks noChangeAspect="1" noChangeArrowheads="1"/>
            </p:cNvPicPr>
            <p:nvPr/>
          </p:nvPicPr>
          <p:blipFill>
            <a:blip r:embed="rId6" cstate="print"/>
            <a:srcRect/>
            <a:stretch>
              <a:fillRect/>
            </a:stretch>
          </p:blipFill>
          <p:spPr bwMode="auto">
            <a:xfrm>
              <a:off x="4146" y="2650"/>
              <a:ext cx="1150" cy="1049"/>
            </a:xfrm>
            <a:prstGeom prst="rect">
              <a:avLst/>
            </a:prstGeom>
            <a:noFill/>
            <a:ln w="9525">
              <a:noFill/>
              <a:round/>
              <a:headEnd/>
              <a:tailEnd/>
            </a:ln>
          </p:spPr>
        </p:pic>
        <p:pic>
          <p:nvPicPr>
            <p:cNvPr id="12297" name="Picture 7"/>
            <p:cNvPicPr>
              <a:picLocks noChangeAspect="1" noChangeArrowheads="1"/>
            </p:cNvPicPr>
            <p:nvPr/>
          </p:nvPicPr>
          <p:blipFill>
            <a:blip r:embed="rId7" cstate="print"/>
            <a:srcRect/>
            <a:stretch>
              <a:fillRect/>
            </a:stretch>
          </p:blipFill>
          <p:spPr bwMode="auto">
            <a:xfrm>
              <a:off x="2284" y="0"/>
              <a:ext cx="1428" cy="1078"/>
            </a:xfrm>
            <a:prstGeom prst="rect">
              <a:avLst/>
            </a:prstGeom>
            <a:noFill/>
            <a:ln w="9525">
              <a:noFill/>
              <a:round/>
              <a:headEnd/>
              <a:tailEnd/>
            </a:ln>
          </p:spPr>
        </p:pic>
        <p:pic>
          <p:nvPicPr>
            <p:cNvPr id="12298" name="Picture 8"/>
            <p:cNvPicPr>
              <a:picLocks noChangeAspect="1" noChangeArrowheads="1"/>
            </p:cNvPicPr>
            <p:nvPr/>
          </p:nvPicPr>
          <p:blipFill>
            <a:blip r:embed="rId8" cstate="print"/>
            <a:srcRect/>
            <a:stretch>
              <a:fillRect/>
            </a:stretch>
          </p:blipFill>
          <p:spPr bwMode="auto">
            <a:xfrm>
              <a:off x="858" y="100"/>
              <a:ext cx="924" cy="850"/>
            </a:xfrm>
            <a:prstGeom prst="rect">
              <a:avLst/>
            </a:prstGeom>
            <a:noFill/>
            <a:ln w="9525">
              <a:noFill/>
              <a:round/>
              <a:headEnd/>
              <a:tailEnd/>
            </a:ln>
          </p:spPr>
        </p:pic>
        <p:pic>
          <p:nvPicPr>
            <p:cNvPr id="12299" name="Picture 9"/>
            <p:cNvPicPr>
              <a:picLocks noChangeAspect="1" noChangeArrowheads="1"/>
            </p:cNvPicPr>
            <p:nvPr/>
          </p:nvPicPr>
          <p:blipFill>
            <a:blip r:embed="rId9" cstate="print"/>
            <a:srcRect/>
            <a:stretch>
              <a:fillRect/>
            </a:stretch>
          </p:blipFill>
          <p:spPr bwMode="auto">
            <a:xfrm>
              <a:off x="2161" y="3150"/>
              <a:ext cx="1425" cy="1200"/>
            </a:xfrm>
            <a:prstGeom prst="rect">
              <a:avLst/>
            </a:prstGeom>
            <a:noFill/>
            <a:ln w="9525">
              <a:noFill/>
              <a:round/>
              <a:headEnd/>
              <a:tailEnd/>
            </a:ln>
          </p:spPr>
        </p:pic>
      </p:grpSp>
      <p:sp>
        <p:nvSpPr>
          <p:cNvPr id="12292" name="Text Box 10"/>
          <p:cNvSpPr txBox="1">
            <a:spLocks noChangeArrowheads="1"/>
          </p:cNvSpPr>
          <p:nvPr/>
        </p:nvSpPr>
        <p:spPr bwMode="auto">
          <a:xfrm>
            <a:off x="1828800" y="2209800"/>
            <a:ext cx="5486400" cy="2819400"/>
          </a:xfrm>
          <a:prstGeom prst="rect">
            <a:avLst/>
          </a:prstGeom>
          <a:noFill/>
          <a:ln w="9525">
            <a:noFill/>
            <a:round/>
            <a:headEnd/>
            <a:tailEnd/>
          </a:ln>
        </p:spPr>
        <p:txBody>
          <a:bodyPr/>
          <a:lstStyle/>
          <a:p>
            <a:pPr algn="ctr" eaLnBrk="0" hangingPunct="0">
              <a:spcBef>
                <a:spcPts val="1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400" b="1" i="1" dirty="0">
                <a:solidFill>
                  <a:srgbClr val="FF0000"/>
                </a:solidFill>
              </a:rPr>
              <a:t>Характерной чертой технологии деятельностного метода обучения</a:t>
            </a:r>
            <a:r>
              <a:rPr lang="ru-RU" sz="2400" b="1" i="1" dirty="0">
                <a:solidFill>
                  <a:srgbClr val="0000CC"/>
                </a:solidFill>
              </a:rPr>
              <a:t> является   способность  ученика проектировать   предстоящую деятельность,  быть ее субъектом</a:t>
            </a:r>
          </a:p>
          <a:p>
            <a:pPr algn="ct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2400" b="1" i="1" dirty="0">
              <a:solidFill>
                <a:srgbClr val="0000CC"/>
              </a:solidFill>
            </a:endParaRPr>
          </a:p>
        </p:txBody>
      </p:sp>
    </p:spTree>
  </p:cSld>
  <p:clrMapOvr>
    <a:masterClrMapping/>
  </p:clrMapOvr>
  <p:transition spd="med">
    <p:diamon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482" name="Picture 2" descr="http://tatyana-chulan.ucoz.ru/_fr/0/0304888.jpg"/>
          <p:cNvPicPr>
            <a:picLocks noChangeAspect="1" noChangeArrowheads="1"/>
          </p:cNvPicPr>
          <p:nvPr/>
        </p:nvPicPr>
        <p:blipFill>
          <a:blip r:embed="rId3" cstate="print"/>
          <a:srcRect/>
          <a:stretch>
            <a:fillRect/>
          </a:stretch>
        </p:blipFill>
        <p:spPr bwMode="auto">
          <a:xfrm>
            <a:off x="0" y="0"/>
            <a:ext cx="9753600" cy="6896101"/>
          </a:xfrm>
          <a:prstGeom prst="rect">
            <a:avLst/>
          </a:prstGeom>
          <a:noFill/>
        </p:spPr>
      </p:pic>
      <p:sp>
        <p:nvSpPr>
          <p:cNvPr id="5" name="Прямоугольник 4"/>
          <p:cNvSpPr/>
          <p:nvPr/>
        </p:nvSpPr>
        <p:spPr>
          <a:xfrm>
            <a:off x="899592" y="404664"/>
            <a:ext cx="7992888" cy="646331"/>
          </a:xfrm>
          <a:prstGeom prst="rect">
            <a:avLst/>
          </a:prstGeom>
        </p:spPr>
        <p:txBody>
          <a:bodyPr wrap="square">
            <a:spAutoFit/>
          </a:bodyPr>
          <a:lstStyle/>
          <a:p>
            <a:pPr algn="ctr"/>
            <a:r>
              <a:rPr lang="ru-RU" b="1" dirty="0" smtClean="0">
                <a:latin typeface="Times New Roman" pitchFamily="18" charset="0"/>
              </a:rPr>
              <a:t>Сравнительная характеристика объяснительно-иллюстративного и деятельностного метода обучения в организации учебного процесса.</a:t>
            </a:r>
            <a:endParaRPr lang="ru-RU" dirty="0"/>
          </a:p>
        </p:txBody>
      </p:sp>
      <p:pic>
        <p:nvPicPr>
          <p:cNvPr id="7" name="Picture 2" descr="G:\а ну-ка, педагоги\Photo%20071[1].gif"/>
          <p:cNvPicPr>
            <a:picLocks noChangeAspect="1" noChangeArrowheads="1" noCrop="1"/>
          </p:cNvPicPr>
          <p:nvPr/>
        </p:nvPicPr>
        <p:blipFill>
          <a:blip r:embed="rId4" cstate="print"/>
          <a:srcRect/>
          <a:stretch>
            <a:fillRect/>
          </a:stretch>
        </p:blipFill>
        <p:spPr bwMode="auto">
          <a:xfrm>
            <a:off x="611560" y="4725144"/>
            <a:ext cx="1737866" cy="1584176"/>
          </a:xfrm>
          <a:prstGeom prst="rect">
            <a:avLst/>
          </a:prstGeom>
          <a:solidFill>
            <a:schemeClr val="bg1"/>
          </a:solidFill>
          <a:ln w="9525">
            <a:noFill/>
            <a:miter lim="800000"/>
            <a:headEnd/>
            <a:tailEnd/>
          </a:ln>
        </p:spPr>
      </p:pic>
      <p:graphicFrame>
        <p:nvGraphicFramePr>
          <p:cNvPr id="20483" name="Object 2"/>
          <p:cNvGraphicFramePr>
            <a:graphicFrameLocks noChangeAspect="1"/>
          </p:cNvGraphicFramePr>
          <p:nvPr/>
        </p:nvGraphicFramePr>
        <p:xfrm>
          <a:off x="1259632" y="1124744"/>
          <a:ext cx="8179445" cy="5040560"/>
        </p:xfrm>
        <a:graphic>
          <a:graphicData uri="http://schemas.openxmlformats.org/presentationml/2006/ole">
            <p:oleObj spid="_x0000_s20483" name="Document" r:id="rId5" imgW="14999040" imgH="10122120" progId="Word.Document.8">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1506" name="Picture 2" descr="http://tatyana-chulan.ucoz.ru/_fr/0/0304888.jpg"/>
          <p:cNvPicPr>
            <a:picLocks noChangeAspect="1" noChangeArrowheads="1"/>
          </p:cNvPicPr>
          <p:nvPr/>
        </p:nvPicPr>
        <p:blipFill>
          <a:blip r:embed="rId2" cstate="print"/>
          <a:srcRect/>
          <a:stretch>
            <a:fillRect/>
          </a:stretch>
        </p:blipFill>
        <p:spPr bwMode="auto">
          <a:xfrm>
            <a:off x="0" y="-38101"/>
            <a:ext cx="9753600" cy="6896101"/>
          </a:xfrm>
          <a:prstGeom prst="rect">
            <a:avLst/>
          </a:prstGeom>
          <a:noFill/>
        </p:spPr>
      </p:pic>
      <p:sp>
        <p:nvSpPr>
          <p:cNvPr id="5" name="Прямоугольник 4"/>
          <p:cNvSpPr/>
          <p:nvPr/>
        </p:nvSpPr>
        <p:spPr>
          <a:xfrm>
            <a:off x="3491880" y="548680"/>
            <a:ext cx="2931828" cy="461665"/>
          </a:xfrm>
          <a:prstGeom prst="rect">
            <a:avLst/>
          </a:prstGeom>
        </p:spPr>
        <p:txBody>
          <a:bodyPr wrap="none">
            <a:spAutoFit/>
          </a:bodyPr>
          <a:lstStyle/>
          <a:p>
            <a:r>
              <a:rPr lang="ru-RU" sz="2400" b="1" dirty="0" smtClean="0"/>
              <a:t>Основные виды УУД</a:t>
            </a:r>
            <a:endParaRPr lang="ru-RU" sz="2400" b="1" dirty="0"/>
          </a:p>
        </p:txBody>
      </p:sp>
      <p:sp>
        <p:nvSpPr>
          <p:cNvPr id="6" name="Нижний колонтитул 3"/>
          <p:cNvSpPr>
            <a:spLocks noGrp="1"/>
          </p:cNvSpPr>
          <p:nvPr>
            <p:ph type="ftr" sz="quarter" idx="11"/>
          </p:nvPr>
        </p:nvSpPr>
        <p:spPr>
          <a:xfrm>
            <a:off x="457200" y="5585743"/>
            <a:ext cx="2133600" cy="476250"/>
          </a:xfrm>
          <a:noFill/>
        </p:spPr>
        <p:txBody>
          <a:bodyPr/>
          <a:lstStyle/>
          <a:p>
            <a:pPr algn="l"/>
            <a:endParaRPr lang="ru-RU" dirty="0" smtClean="0"/>
          </a:p>
        </p:txBody>
      </p:sp>
      <p:grpSp>
        <p:nvGrpSpPr>
          <p:cNvPr id="4" name="Group 3"/>
          <p:cNvGrpSpPr>
            <a:grpSpLocks/>
          </p:cNvGrpSpPr>
          <p:nvPr/>
        </p:nvGrpSpPr>
        <p:grpSpPr bwMode="auto">
          <a:xfrm>
            <a:off x="1524000" y="1626518"/>
            <a:ext cx="6334125" cy="3500438"/>
            <a:chOff x="168" y="960"/>
            <a:chExt cx="5375" cy="2915"/>
          </a:xfrm>
        </p:grpSpPr>
        <p:sp>
          <p:nvSpPr>
            <p:cNvPr id="8" name="Freeform 4"/>
            <p:cNvSpPr>
              <a:spLocks/>
            </p:cNvSpPr>
            <p:nvPr/>
          </p:nvSpPr>
          <p:spPr bwMode="gray">
            <a:xfrm>
              <a:off x="5089" y="960"/>
              <a:ext cx="441" cy="773"/>
            </a:xfrm>
            <a:custGeom>
              <a:avLst/>
              <a:gdLst>
                <a:gd name="T0" fmla="*/ 2650 w 308"/>
                <a:gd name="T1" fmla="*/ 3346 h 444"/>
                <a:gd name="T2" fmla="*/ 0 w 308"/>
                <a:gd name="T3" fmla="*/ 12365 h 444"/>
                <a:gd name="T4" fmla="*/ 0 w 308"/>
                <a:gd name="T5" fmla="*/ 7963 h 444"/>
                <a:gd name="T6" fmla="*/ 2650 w 308"/>
                <a:gd name="T7" fmla="*/ 0 h 444"/>
                <a:gd name="T8" fmla="*/ 2650 w 308"/>
                <a:gd name="T9" fmla="*/ 3346 h 444"/>
                <a:gd name="T10" fmla="*/ 0 60000 65536"/>
                <a:gd name="T11" fmla="*/ 0 60000 65536"/>
                <a:gd name="T12" fmla="*/ 0 60000 65536"/>
                <a:gd name="T13" fmla="*/ 0 60000 65536"/>
                <a:gd name="T14" fmla="*/ 0 60000 65536"/>
                <a:gd name="T15" fmla="*/ 0 w 308"/>
                <a:gd name="T16" fmla="*/ 0 h 444"/>
                <a:gd name="T17" fmla="*/ 308 w 308"/>
                <a:gd name="T18" fmla="*/ 444 h 444"/>
              </a:gdLst>
              <a:ahLst/>
              <a:cxnLst>
                <a:cxn ang="T10">
                  <a:pos x="T0" y="T1"/>
                </a:cxn>
                <a:cxn ang="T11">
                  <a:pos x="T2" y="T3"/>
                </a:cxn>
                <a:cxn ang="T12">
                  <a:pos x="T4" y="T5"/>
                </a:cxn>
                <a:cxn ang="T13">
                  <a:pos x="T6" y="T7"/>
                </a:cxn>
                <a:cxn ang="T14">
                  <a:pos x="T8" y="T9"/>
                </a:cxn>
              </a:cxnLst>
              <a:rect l="T15" t="T16" r="T17" b="T18"/>
              <a:pathLst>
                <a:path w="308" h="444">
                  <a:moveTo>
                    <a:pt x="308" y="120"/>
                  </a:moveTo>
                  <a:lnTo>
                    <a:pt x="0" y="444"/>
                  </a:lnTo>
                  <a:lnTo>
                    <a:pt x="0" y="286"/>
                  </a:lnTo>
                  <a:lnTo>
                    <a:pt x="308" y="0"/>
                  </a:lnTo>
                  <a:lnTo>
                    <a:pt x="308" y="120"/>
                  </a:lnTo>
                  <a:close/>
                </a:path>
              </a:pathLst>
            </a:custGeom>
            <a:gradFill rotWithShape="1">
              <a:gsLst>
                <a:gs pos="0">
                  <a:srgbClr val="00281D"/>
                </a:gs>
                <a:gs pos="50000">
                  <a:srgbClr val="00563F"/>
                </a:gs>
                <a:gs pos="100000">
                  <a:srgbClr val="00281D"/>
                </a:gs>
              </a:gsLst>
              <a:lin ang="2700000" scaled="1"/>
            </a:gradFill>
            <a:ln w="0">
              <a:noFill/>
              <a:round/>
              <a:headEnd/>
              <a:tailEnd/>
            </a:ln>
          </p:spPr>
          <p:txBody>
            <a:bodyPr/>
            <a:lstStyle/>
            <a:p>
              <a:endParaRPr lang="ru-RU"/>
            </a:p>
          </p:txBody>
        </p:sp>
        <p:sp>
          <p:nvSpPr>
            <p:cNvPr id="9" name="Freeform 5"/>
            <p:cNvSpPr>
              <a:spLocks/>
            </p:cNvSpPr>
            <p:nvPr/>
          </p:nvSpPr>
          <p:spPr bwMode="gray">
            <a:xfrm>
              <a:off x="2976" y="960"/>
              <a:ext cx="2567" cy="476"/>
            </a:xfrm>
            <a:custGeom>
              <a:avLst/>
              <a:gdLst>
                <a:gd name="T0" fmla="*/ 13029 w 1786"/>
                <a:gd name="T1" fmla="*/ 6295 h 284"/>
                <a:gd name="T2" fmla="*/ 0 w 1786"/>
                <a:gd name="T3" fmla="*/ 6295 h 284"/>
                <a:gd name="T4" fmla="*/ 3931 w 1786"/>
                <a:gd name="T5" fmla="*/ 0 h 284"/>
                <a:gd name="T6" fmla="*/ 15747 w 1786"/>
                <a:gd name="T7" fmla="*/ 0 h 284"/>
                <a:gd name="T8" fmla="*/ 13029 w 1786"/>
                <a:gd name="T9" fmla="*/ 6295 h 284"/>
                <a:gd name="T10" fmla="*/ 0 60000 65536"/>
                <a:gd name="T11" fmla="*/ 0 60000 65536"/>
                <a:gd name="T12" fmla="*/ 0 60000 65536"/>
                <a:gd name="T13" fmla="*/ 0 60000 65536"/>
                <a:gd name="T14" fmla="*/ 0 60000 65536"/>
                <a:gd name="T15" fmla="*/ 0 w 1786"/>
                <a:gd name="T16" fmla="*/ 0 h 284"/>
                <a:gd name="T17" fmla="*/ 1786 w 1786"/>
                <a:gd name="T18" fmla="*/ 284 h 284"/>
              </a:gdLst>
              <a:ahLst/>
              <a:cxnLst>
                <a:cxn ang="T10">
                  <a:pos x="T0" y="T1"/>
                </a:cxn>
                <a:cxn ang="T11">
                  <a:pos x="T2" y="T3"/>
                </a:cxn>
                <a:cxn ang="T12">
                  <a:pos x="T4" y="T5"/>
                </a:cxn>
                <a:cxn ang="T13">
                  <a:pos x="T6" y="T7"/>
                </a:cxn>
                <a:cxn ang="T14">
                  <a:pos x="T8" y="T9"/>
                </a:cxn>
              </a:cxnLst>
              <a:rect l="T15" t="T16" r="T17" b="T18"/>
              <a:pathLst>
                <a:path w="1786" h="284">
                  <a:moveTo>
                    <a:pt x="1478" y="284"/>
                  </a:moveTo>
                  <a:lnTo>
                    <a:pt x="0" y="284"/>
                  </a:lnTo>
                  <a:lnTo>
                    <a:pt x="446" y="0"/>
                  </a:lnTo>
                  <a:lnTo>
                    <a:pt x="1786" y="0"/>
                  </a:lnTo>
                  <a:lnTo>
                    <a:pt x="1478" y="284"/>
                  </a:lnTo>
                  <a:close/>
                </a:path>
              </a:pathLst>
            </a:custGeom>
            <a:solidFill>
              <a:srgbClr val="00CC99"/>
            </a:solidFill>
            <a:ln w="0">
              <a:noFill/>
              <a:round/>
              <a:headEnd/>
              <a:tailEnd/>
            </a:ln>
          </p:spPr>
          <p:txBody>
            <a:bodyPr/>
            <a:lstStyle/>
            <a:p>
              <a:endParaRPr lang="ru-RU"/>
            </a:p>
          </p:txBody>
        </p:sp>
        <p:sp>
          <p:nvSpPr>
            <p:cNvPr id="10" name="Freeform 6"/>
            <p:cNvSpPr>
              <a:spLocks/>
            </p:cNvSpPr>
            <p:nvPr/>
          </p:nvSpPr>
          <p:spPr bwMode="gray">
            <a:xfrm>
              <a:off x="4645" y="1660"/>
              <a:ext cx="441" cy="701"/>
            </a:xfrm>
            <a:custGeom>
              <a:avLst/>
              <a:gdLst>
                <a:gd name="T0" fmla="*/ 2650 w 308"/>
                <a:gd name="T1" fmla="*/ 1905 h 442"/>
                <a:gd name="T2" fmla="*/ 0 w 308"/>
                <a:gd name="T3" fmla="*/ 7039 h 442"/>
                <a:gd name="T4" fmla="*/ 0 w 308"/>
                <a:gd name="T5" fmla="*/ 4555 h 442"/>
                <a:gd name="T6" fmla="*/ 2650 w 308"/>
                <a:gd name="T7" fmla="*/ 0 h 442"/>
                <a:gd name="T8" fmla="*/ 2650 w 308"/>
                <a:gd name="T9" fmla="*/ 1905 h 442"/>
                <a:gd name="T10" fmla="*/ 0 60000 65536"/>
                <a:gd name="T11" fmla="*/ 0 60000 65536"/>
                <a:gd name="T12" fmla="*/ 0 60000 65536"/>
                <a:gd name="T13" fmla="*/ 0 60000 65536"/>
                <a:gd name="T14" fmla="*/ 0 60000 65536"/>
                <a:gd name="T15" fmla="*/ 0 w 308"/>
                <a:gd name="T16" fmla="*/ 0 h 442"/>
                <a:gd name="T17" fmla="*/ 308 w 308"/>
                <a:gd name="T18" fmla="*/ 442 h 442"/>
              </a:gdLst>
              <a:ahLst/>
              <a:cxnLst>
                <a:cxn ang="T10">
                  <a:pos x="T0" y="T1"/>
                </a:cxn>
                <a:cxn ang="T11">
                  <a:pos x="T2" y="T3"/>
                </a:cxn>
                <a:cxn ang="T12">
                  <a:pos x="T4" y="T5"/>
                </a:cxn>
                <a:cxn ang="T13">
                  <a:pos x="T6" y="T7"/>
                </a:cxn>
                <a:cxn ang="T14">
                  <a:pos x="T8" y="T9"/>
                </a:cxn>
              </a:cxnLst>
              <a:rect l="T15" t="T16" r="T17" b="T18"/>
              <a:pathLst>
                <a:path w="308" h="442">
                  <a:moveTo>
                    <a:pt x="308" y="120"/>
                  </a:moveTo>
                  <a:lnTo>
                    <a:pt x="0" y="442"/>
                  </a:lnTo>
                  <a:lnTo>
                    <a:pt x="0" y="286"/>
                  </a:lnTo>
                  <a:lnTo>
                    <a:pt x="308" y="0"/>
                  </a:lnTo>
                  <a:lnTo>
                    <a:pt x="308" y="120"/>
                  </a:lnTo>
                  <a:close/>
                </a:path>
              </a:pathLst>
            </a:custGeom>
            <a:gradFill rotWithShape="1">
              <a:gsLst>
                <a:gs pos="0">
                  <a:srgbClr val="230744"/>
                </a:gs>
                <a:gs pos="50000">
                  <a:srgbClr val="4B1092"/>
                </a:gs>
                <a:gs pos="100000">
                  <a:srgbClr val="230744"/>
                </a:gs>
              </a:gsLst>
              <a:lin ang="2700000" scaled="1"/>
            </a:gradFill>
            <a:ln w="0">
              <a:noFill/>
              <a:round/>
              <a:headEnd/>
              <a:tailEnd/>
            </a:ln>
          </p:spPr>
          <p:txBody>
            <a:bodyPr/>
            <a:lstStyle/>
            <a:p>
              <a:endParaRPr lang="ru-RU"/>
            </a:p>
          </p:txBody>
        </p:sp>
        <p:sp>
          <p:nvSpPr>
            <p:cNvPr id="11" name="Freeform 7"/>
            <p:cNvSpPr>
              <a:spLocks/>
            </p:cNvSpPr>
            <p:nvPr/>
          </p:nvSpPr>
          <p:spPr bwMode="gray">
            <a:xfrm>
              <a:off x="2340" y="1660"/>
              <a:ext cx="2751" cy="450"/>
            </a:xfrm>
            <a:custGeom>
              <a:avLst/>
              <a:gdLst>
                <a:gd name="T0" fmla="*/ 13951 w 1920"/>
                <a:gd name="T1" fmla="*/ 4494 h 284"/>
                <a:gd name="T2" fmla="*/ 0 w 1920"/>
                <a:gd name="T3" fmla="*/ 4494 h 284"/>
                <a:gd name="T4" fmla="*/ 3860 w 1920"/>
                <a:gd name="T5" fmla="*/ 0 h 284"/>
                <a:gd name="T6" fmla="*/ 16615 w 1920"/>
                <a:gd name="T7" fmla="*/ 0 h 284"/>
                <a:gd name="T8" fmla="*/ 13951 w 1920"/>
                <a:gd name="T9" fmla="*/ 4494 h 284"/>
                <a:gd name="T10" fmla="*/ 0 60000 65536"/>
                <a:gd name="T11" fmla="*/ 0 60000 65536"/>
                <a:gd name="T12" fmla="*/ 0 60000 65536"/>
                <a:gd name="T13" fmla="*/ 0 60000 65536"/>
                <a:gd name="T14" fmla="*/ 0 60000 65536"/>
                <a:gd name="T15" fmla="*/ 0 w 1920"/>
                <a:gd name="T16" fmla="*/ 0 h 284"/>
                <a:gd name="T17" fmla="*/ 1920 w 1920"/>
                <a:gd name="T18" fmla="*/ 284 h 284"/>
              </a:gdLst>
              <a:ahLst/>
              <a:cxnLst>
                <a:cxn ang="T10">
                  <a:pos x="T0" y="T1"/>
                </a:cxn>
                <a:cxn ang="T11">
                  <a:pos x="T2" y="T3"/>
                </a:cxn>
                <a:cxn ang="T12">
                  <a:pos x="T4" y="T5"/>
                </a:cxn>
                <a:cxn ang="T13">
                  <a:pos x="T6" y="T7"/>
                </a:cxn>
                <a:cxn ang="T14">
                  <a:pos x="T8" y="T9"/>
                </a:cxn>
              </a:cxnLst>
              <a:rect l="T15" t="T16" r="T17" b="T18"/>
              <a:pathLst>
                <a:path w="1920" h="284">
                  <a:moveTo>
                    <a:pt x="1612" y="284"/>
                  </a:moveTo>
                  <a:lnTo>
                    <a:pt x="0" y="284"/>
                  </a:lnTo>
                  <a:lnTo>
                    <a:pt x="446" y="0"/>
                  </a:lnTo>
                  <a:lnTo>
                    <a:pt x="1920" y="0"/>
                  </a:lnTo>
                  <a:lnTo>
                    <a:pt x="1612" y="284"/>
                  </a:lnTo>
                  <a:close/>
                </a:path>
              </a:pathLst>
            </a:custGeom>
            <a:solidFill>
              <a:srgbClr val="A77BFF"/>
            </a:solidFill>
            <a:ln w="0">
              <a:noFill/>
              <a:round/>
              <a:headEnd/>
              <a:tailEnd/>
            </a:ln>
          </p:spPr>
          <p:txBody>
            <a:bodyPr/>
            <a:lstStyle/>
            <a:p>
              <a:endParaRPr lang="ru-RU"/>
            </a:p>
          </p:txBody>
        </p:sp>
        <p:sp>
          <p:nvSpPr>
            <p:cNvPr id="12" name="Freeform 8"/>
            <p:cNvSpPr>
              <a:spLocks/>
            </p:cNvSpPr>
            <p:nvPr/>
          </p:nvSpPr>
          <p:spPr bwMode="gray">
            <a:xfrm>
              <a:off x="4200" y="2353"/>
              <a:ext cx="439" cy="704"/>
            </a:xfrm>
            <a:custGeom>
              <a:avLst/>
              <a:gdLst>
                <a:gd name="T0" fmla="*/ 2670 w 306"/>
                <a:gd name="T1" fmla="*/ 1933 h 444"/>
                <a:gd name="T2" fmla="*/ 0 w 306"/>
                <a:gd name="T3" fmla="*/ 7054 h 444"/>
                <a:gd name="T4" fmla="*/ 0 w 306"/>
                <a:gd name="T5" fmla="*/ 4535 h 444"/>
                <a:gd name="T6" fmla="*/ 2670 w 306"/>
                <a:gd name="T7" fmla="*/ 0 h 444"/>
                <a:gd name="T8" fmla="*/ 2670 w 306"/>
                <a:gd name="T9" fmla="*/ 1933 h 444"/>
                <a:gd name="T10" fmla="*/ 0 60000 65536"/>
                <a:gd name="T11" fmla="*/ 0 60000 65536"/>
                <a:gd name="T12" fmla="*/ 0 60000 65536"/>
                <a:gd name="T13" fmla="*/ 0 60000 65536"/>
                <a:gd name="T14" fmla="*/ 0 60000 65536"/>
                <a:gd name="T15" fmla="*/ 0 w 306"/>
                <a:gd name="T16" fmla="*/ 0 h 444"/>
                <a:gd name="T17" fmla="*/ 306 w 306"/>
                <a:gd name="T18" fmla="*/ 444 h 444"/>
              </a:gdLst>
              <a:ahLst/>
              <a:cxnLst>
                <a:cxn ang="T10">
                  <a:pos x="T0" y="T1"/>
                </a:cxn>
                <a:cxn ang="T11">
                  <a:pos x="T2" y="T3"/>
                </a:cxn>
                <a:cxn ang="T12">
                  <a:pos x="T4" y="T5"/>
                </a:cxn>
                <a:cxn ang="T13">
                  <a:pos x="T6" y="T7"/>
                </a:cxn>
                <a:cxn ang="T14">
                  <a:pos x="T8" y="T9"/>
                </a:cxn>
              </a:cxnLst>
              <a:rect l="T15" t="T16" r="T17" b="T18"/>
              <a:pathLst>
                <a:path w="306" h="444">
                  <a:moveTo>
                    <a:pt x="306" y="122"/>
                  </a:moveTo>
                  <a:lnTo>
                    <a:pt x="0" y="444"/>
                  </a:lnTo>
                  <a:lnTo>
                    <a:pt x="0" y="286"/>
                  </a:lnTo>
                  <a:lnTo>
                    <a:pt x="306" y="0"/>
                  </a:lnTo>
                  <a:lnTo>
                    <a:pt x="306" y="122"/>
                  </a:lnTo>
                  <a:close/>
                </a:path>
              </a:pathLst>
            </a:custGeom>
            <a:gradFill rotWithShape="1">
              <a:gsLst>
                <a:gs pos="0">
                  <a:srgbClr val="431805"/>
                </a:gs>
                <a:gs pos="50000">
                  <a:srgbClr val="90330A"/>
                </a:gs>
                <a:gs pos="100000">
                  <a:srgbClr val="431805"/>
                </a:gs>
              </a:gsLst>
              <a:lin ang="2700000" scaled="1"/>
            </a:gradFill>
            <a:ln w="0">
              <a:noFill/>
              <a:round/>
              <a:headEnd/>
              <a:tailEnd/>
            </a:ln>
          </p:spPr>
          <p:txBody>
            <a:bodyPr/>
            <a:lstStyle/>
            <a:p>
              <a:endParaRPr lang="ru-RU"/>
            </a:p>
          </p:txBody>
        </p:sp>
        <p:sp>
          <p:nvSpPr>
            <p:cNvPr id="13" name="Freeform 9"/>
            <p:cNvSpPr>
              <a:spLocks/>
            </p:cNvSpPr>
            <p:nvPr/>
          </p:nvSpPr>
          <p:spPr bwMode="gray">
            <a:xfrm>
              <a:off x="3758" y="3047"/>
              <a:ext cx="442" cy="828"/>
            </a:xfrm>
            <a:custGeom>
              <a:avLst/>
              <a:gdLst>
                <a:gd name="T0" fmla="*/ 2689 w 308"/>
                <a:gd name="T1" fmla="*/ 5143 h 444"/>
                <a:gd name="T2" fmla="*/ 0 w 308"/>
                <a:gd name="T3" fmla="*/ 18671 h 444"/>
                <a:gd name="T4" fmla="*/ 0 w 308"/>
                <a:gd name="T5" fmla="*/ 12023 h 444"/>
                <a:gd name="T6" fmla="*/ 2689 w 308"/>
                <a:gd name="T7" fmla="*/ 0 h 444"/>
                <a:gd name="T8" fmla="*/ 2689 w 308"/>
                <a:gd name="T9" fmla="*/ 5143 h 444"/>
                <a:gd name="T10" fmla="*/ 0 60000 65536"/>
                <a:gd name="T11" fmla="*/ 0 60000 65536"/>
                <a:gd name="T12" fmla="*/ 0 60000 65536"/>
                <a:gd name="T13" fmla="*/ 0 60000 65536"/>
                <a:gd name="T14" fmla="*/ 0 60000 65536"/>
                <a:gd name="T15" fmla="*/ 0 w 308"/>
                <a:gd name="T16" fmla="*/ 0 h 444"/>
                <a:gd name="T17" fmla="*/ 308 w 308"/>
                <a:gd name="T18" fmla="*/ 444 h 444"/>
              </a:gdLst>
              <a:ahLst/>
              <a:cxnLst>
                <a:cxn ang="T10">
                  <a:pos x="T0" y="T1"/>
                </a:cxn>
                <a:cxn ang="T11">
                  <a:pos x="T2" y="T3"/>
                </a:cxn>
                <a:cxn ang="T12">
                  <a:pos x="T4" y="T5"/>
                </a:cxn>
                <a:cxn ang="T13">
                  <a:pos x="T6" y="T7"/>
                </a:cxn>
                <a:cxn ang="T14">
                  <a:pos x="T8" y="T9"/>
                </a:cxn>
              </a:cxnLst>
              <a:rect l="T15" t="T16" r="T17" b="T18"/>
              <a:pathLst>
                <a:path w="308" h="444">
                  <a:moveTo>
                    <a:pt x="308" y="122"/>
                  </a:moveTo>
                  <a:lnTo>
                    <a:pt x="0" y="444"/>
                  </a:lnTo>
                  <a:lnTo>
                    <a:pt x="0" y="286"/>
                  </a:lnTo>
                  <a:lnTo>
                    <a:pt x="308" y="0"/>
                  </a:lnTo>
                  <a:lnTo>
                    <a:pt x="308" y="122"/>
                  </a:lnTo>
                  <a:close/>
                </a:path>
              </a:pathLst>
            </a:custGeom>
            <a:gradFill rotWithShape="1">
              <a:gsLst>
                <a:gs pos="0">
                  <a:srgbClr val="433206"/>
                </a:gs>
                <a:gs pos="50000">
                  <a:srgbClr val="906B0E"/>
                </a:gs>
                <a:gs pos="100000">
                  <a:srgbClr val="433206"/>
                </a:gs>
              </a:gsLst>
              <a:lin ang="2700000" scaled="1"/>
            </a:gradFill>
            <a:ln w="0">
              <a:noFill/>
              <a:round/>
              <a:headEnd/>
              <a:tailEnd/>
            </a:ln>
          </p:spPr>
          <p:txBody>
            <a:bodyPr/>
            <a:lstStyle/>
            <a:p>
              <a:endParaRPr lang="ru-RU"/>
            </a:p>
          </p:txBody>
        </p:sp>
        <p:sp>
          <p:nvSpPr>
            <p:cNvPr id="14" name="Freeform 10"/>
            <p:cNvSpPr>
              <a:spLocks/>
            </p:cNvSpPr>
            <p:nvPr/>
          </p:nvSpPr>
          <p:spPr bwMode="gray">
            <a:xfrm>
              <a:off x="1076" y="3051"/>
              <a:ext cx="3133" cy="527"/>
            </a:xfrm>
            <a:custGeom>
              <a:avLst/>
              <a:gdLst>
                <a:gd name="T0" fmla="*/ 16493 w 2180"/>
                <a:gd name="T1" fmla="*/ 11598 h 284"/>
                <a:gd name="T2" fmla="*/ 0 w 2180"/>
                <a:gd name="T3" fmla="*/ 11598 h 284"/>
                <a:gd name="T4" fmla="*/ 3931 w 2180"/>
                <a:gd name="T5" fmla="*/ 0 h 284"/>
                <a:gd name="T6" fmla="*/ 19210 w 2180"/>
                <a:gd name="T7" fmla="*/ 0 h 284"/>
                <a:gd name="T8" fmla="*/ 16493 w 2180"/>
                <a:gd name="T9" fmla="*/ 11598 h 284"/>
                <a:gd name="T10" fmla="*/ 0 60000 65536"/>
                <a:gd name="T11" fmla="*/ 0 60000 65536"/>
                <a:gd name="T12" fmla="*/ 0 60000 65536"/>
                <a:gd name="T13" fmla="*/ 0 60000 65536"/>
                <a:gd name="T14" fmla="*/ 0 60000 65536"/>
                <a:gd name="T15" fmla="*/ 0 w 2180"/>
                <a:gd name="T16" fmla="*/ 0 h 284"/>
                <a:gd name="T17" fmla="*/ 2180 w 2180"/>
                <a:gd name="T18" fmla="*/ 284 h 284"/>
              </a:gdLst>
              <a:ahLst/>
              <a:cxnLst>
                <a:cxn ang="T10">
                  <a:pos x="T0" y="T1"/>
                </a:cxn>
                <a:cxn ang="T11">
                  <a:pos x="T2" y="T3"/>
                </a:cxn>
                <a:cxn ang="T12">
                  <a:pos x="T4" y="T5"/>
                </a:cxn>
                <a:cxn ang="T13">
                  <a:pos x="T6" y="T7"/>
                </a:cxn>
                <a:cxn ang="T14">
                  <a:pos x="T8" y="T9"/>
                </a:cxn>
              </a:cxnLst>
              <a:rect l="T15" t="T16" r="T17" b="T18"/>
              <a:pathLst>
                <a:path w="2180" h="284">
                  <a:moveTo>
                    <a:pt x="1872" y="284"/>
                  </a:moveTo>
                  <a:lnTo>
                    <a:pt x="0" y="284"/>
                  </a:lnTo>
                  <a:lnTo>
                    <a:pt x="446" y="0"/>
                  </a:lnTo>
                  <a:lnTo>
                    <a:pt x="2180" y="0"/>
                  </a:lnTo>
                  <a:lnTo>
                    <a:pt x="1872" y="284"/>
                  </a:lnTo>
                  <a:close/>
                </a:path>
              </a:pathLst>
            </a:custGeom>
            <a:solidFill>
              <a:srgbClr val="F2E160"/>
            </a:solidFill>
            <a:ln w="0">
              <a:noFill/>
              <a:round/>
              <a:headEnd/>
              <a:tailEnd/>
            </a:ln>
          </p:spPr>
          <p:txBody>
            <a:bodyPr/>
            <a:lstStyle/>
            <a:p>
              <a:endParaRPr lang="ru-RU"/>
            </a:p>
          </p:txBody>
        </p:sp>
        <p:sp>
          <p:nvSpPr>
            <p:cNvPr id="15" name="Line 11"/>
            <p:cNvSpPr>
              <a:spLocks noChangeShapeType="1"/>
            </p:cNvSpPr>
            <p:nvPr/>
          </p:nvSpPr>
          <p:spPr bwMode="gray">
            <a:xfrm flipH="1">
              <a:off x="168" y="3747"/>
              <a:ext cx="908" cy="0"/>
            </a:xfrm>
            <a:prstGeom prst="line">
              <a:avLst/>
            </a:prstGeom>
            <a:noFill/>
            <a:ln w="9525">
              <a:solidFill>
                <a:schemeClr val="bg1"/>
              </a:solidFill>
              <a:round/>
              <a:headEnd/>
              <a:tailEnd/>
            </a:ln>
          </p:spPr>
          <p:txBody>
            <a:bodyPr wrap="none" anchor="ctr"/>
            <a:lstStyle/>
            <a:p>
              <a:endParaRPr lang="ru-RU"/>
            </a:p>
          </p:txBody>
        </p:sp>
        <p:sp>
          <p:nvSpPr>
            <p:cNvPr id="16" name="Line 12"/>
            <p:cNvSpPr>
              <a:spLocks noChangeShapeType="1"/>
            </p:cNvSpPr>
            <p:nvPr/>
          </p:nvSpPr>
          <p:spPr bwMode="gray">
            <a:xfrm flipH="1">
              <a:off x="168" y="3047"/>
              <a:ext cx="1543" cy="0"/>
            </a:xfrm>
            <a:prstGeom prst="line">
              <a:avLst/>
            </a:prstGeom>
            <a:noFill/>
            <a:ln w="9525">
              <a:solidFill>
                <a:schemeClr val="bg1"/>
              </a:solidFill>
              <a:round/>
              <a:headEnd/>
              <a:tailEnd/>
            </a:ln>
          </p:spPr>
          <p:txBody>
            <a:bodyPr wrap="none" anchor="ctr"/>
            <a:lstStyle/>
            <a:p>
              <a:endParaRPr lang="ru-RU"/>
            </a:p>
          </p:txBody>
        </p:sp>
        <p:sp>
          <p:nvSpPr>
            <p:cNvPr id="17" name="Line 13"/>
            <p:cNvSpPr>
              <a:spLocks noChangeShapeType="1"/>
            </p:cNvSpPr>
            <p:nvPr/>
          </p:nvSpPr>
          <p:spPr bwMode="gray">
            <a:xfrm flipH="1">
              <a:off x="168" y="2356"/>
              <a:ext cx="2178" cy="0"/>
            </a:xfrm>
            <a:prstGeom prst="line">
              <a:avLst/>
            </a:prstGeom>
            <a:noFill/>
            <a:ln w="9525">
              <a:solidFill>
                <a:schemeClr val="bg1"/>
              </a:solidFill>
              <a:round/>
              <a:headEnd/>
              <a:tailEnd/>
            </a:ln>
          </p:spPr>
          <p:txBody>
            <a:bodyPr wrap="none" anchor="ctr"/>
            <a:lstStyle/>
            <a:p>
              <a:endParaRPr lang="ru-RU"/>
            </a:p>
          </p:txBody>
        </p:sp>
        <p:sp>
          <p:nvSpPr>
            <p:cNvPr id="18" name="Line 14"/>
            <p:cNvSpPr>
              <a:spLocks noChangeShapeType="1"/>
            </p:cNvSpPr>
            <p:nvPr/>
          </p:nvSpPr>
          <p:spPr bwMode="gray">
            <a:xfrm flipH="1">
              <a:off x="168" y="1666"/>
              <a:ext cx="2813" cy="0"/>
            </a:xfrm>
            <a:prstGeom prst="line">
              <a:avLst/>
            </a:prstGeom>
            <a:noFill/>
            <a:ln w="9525">
              <a:solidFill>
                <a:schemeClr val="bg1"/>
              </a:solidFill>
              <a:round/>
              <a:headEnd/>
              <a:tailEnd/>
            </a:ln>
          </p:spPr>
          <p:txBody>
            <a:bodyPr wrap="none" anchor="ctr"/>
            <a:lstStyle/>
            <a:p>
              <a:endParaRPr lang="ru-RU"/>
            </a:p>
          </p:txBody>
        </p:sp>
        <p:sp>
          <p:nvSpPr>
            <p:cNvPr id="19" name="Line 15"/>
            <p:cNvSpPr>
              <a:spLocks noChangeShapeType="1"/>
            </p:cNvSpPr>
            <p:nvPr/>
          </p:nvSpPr>
          <p:spPr bwMode="gray">
            <a:xfrm flipH="1">
              <a:off x="168" y="965"/>
              <a:ext cx="3448" cy="0"/>
            </a:xfrm>
            <a:prstGeom prst="line">
              <a:avLst/>
            </a:prstGeom>
            <a:noFill/>
            <a:ln w="9525">
              <a:solidFill>
                <a:schemeClr val="bg1"/>
              </a:solidFill>
              <a:round/>
              <a:headEnd/>
              <a:tailEnd/>
            </a:ln>
          </p:spPr>
          <p:txBody>
            <a:bodyPr wrap="none" anchor="ctr"/>
            <a:lstStyle/>
            <a:p>
              <a:endParaRPr lang="ru-RU"/>
            </a:p>
          </p:txBody>
        </p:sp>
        <p:sp>
          <p:nvSpPr>
            <p:cNvPr id="20" name="Line 16"/>
            <p:cNvSpPr>
              <a:spLocks noChangeShapeType="1"/>
            </p:cNvSpPr>
            <p:nvPr/>
          </p:nvSpPr>
          <p:spPr bwMode="gray">
            <a:xfrm>
              <a:off x="305" y="960"/>
              <a:ext cx="0" cy="726"/>
            </a:xfrm>
            <a:prstGeom prst="line">
              <a:avLst/>
            </a:prstGeom>
            <a:noFill/>
            <a:ln w="9525">
              <a:solidFill>
                <a:schemeClr val="bg1"/>
              </a:solidFill>
              <a:round/>
              <a:headEnd type="triangle" w="med" len="med"/>
              <a:tailEnd type="triangle" w="med" len="med"/>
            </a:ln>
          </p:spPr>
          <p:txBody>
            <a:bodyPr wrap="none" anchor="ctr"/>
            <a:lstStyle/>
            <a:p>
              <a:endParaRPr lang="ru-RU"/>
            </a:p>
          </p:txBody>
        </p:sp>
        <p:sp>
          <p:nvSpPr>
            <p:cNvPr id="21" name="Line 17"/>
            <p:cNvSpPr>
              <a:spLocks noChangeShapeType="1"/>
            </p:cNvSpPr>
            <p:nvPr/>
          </p:nvSpPr>
          <p:spPr bwMode="gray">
            <a:xfrm>
              <a:off x="305" y="1686"/>
              <a:ext cx="0" cy="680"/>
            </a:xfrm>
            <a:prstGeom prst="line">
              <a:avLst/>
            </a:prstGeom>
            <a:noFill/>
            <a:ln w="9525">
              <a:solidFill>
                <a:schemeClr val="bg1"/>
              </a:solidFill>
              <a:round/>
              <a:headEnd type="triangle" w="med" len="med"/>
              <a:tailEnd type="triangle" w="med" len="med"/>
            </a:ln>
          </p:spPr>
          <p:txBody>
            <a:bodyPr wrap="none" anchor="ctr"/>
            <a:lstStyle/>
            <a:p>
              <a:endParaRPr lang="ru-RU"/>
            </a:p>
          </p:txBody>
        </p:sp>
        <p:sp>
          <p:nvSpPr>
            <p:cNvPr id="22" name="Line 18"/>
            <p:cNvSpPr>
              <a:spLocks noChangeShapeType="1"/>
            </p:cNvSpPr>
            <p:nvPr/>
          </p:nvSpPr>
          <p:spPr bwMode="gray">
            <a:xfrm>
              <a:off x="305" y="2366"/>
              <a:ext cx="0" cy="680"/>
            </a:xfrm>
            <a:prstGeom prst="line">
              <a:avLst/>
            </a:prstGeom>
            <a:noFill/>
            <a:ln w="9525">
              <a:solidFill>
                <a:schemeClr val="bg1"/>
              </a:solidFill>
              <a:round/>
              <a:headEnd type="triangle" w="med" len="med"/>
              <a:tailEnd type="triangle" w="med" len="med"/>
            </a:ln>
          </p:spPr>
          <p:txBody>
            <a:bodyPr wrap="none" anchor="ctr"/>
            <a:lstStyle/>
            <a:p>
              <a:endParaRPr lang="ru-RU"/>
            </a:p>
          </p:txBody>
        </p:sp>
        <p:sp>
          <p:nvSpPr>
            <p:cNvPr id="23" name="Line 19"/>
            <p:cNvSpPr>
              <a:spLocks noChangeShapeType="1"/>
            </p:cNvSpPr>
            <p:nvPr/>
          </p:nvSpPr>
          <p:spPr bwMode="gray">
            <a:xfrm>
              <a:off x="305" y="3047"/>
              <a:ext cx="0" cy="680"/>
            </a:xfrm>
            <a:prstGeom prst="line">
              <a:avLst/>
            </a:prstGeom>
            <a:noFill/>
            <a:ln w="9525">
              <a:solidFill>
                <a:schemeClr val="bg1"/>
              </a:solidFill>
              <a:round/>
              <a:headEnd type="triangle" w="med" len="med"/>
              <a:tailEnd type="triangle" w="med" len="med"/>
            </a:ln>
          </p:spPr>
          <p:txBody>
            <a:bodyPr wrap="none" anchor="ctr"/>
            <a:lstStyle/>
            <a:p>
              <a:endParaRPr lang="ru-RU"/>
            </a:p>
          </p:txBody>
        </p:sp>
        <p:sp>
          <p:nvSpPr>
            <p:cNvPr id="24" name="Rectangle 21"/>
            <p:cNvSpPr>
              <a:spLocks noChangeArrowheads="1"/>
            </p:cNvSpPr>
            <p:nvPr/>
          </p:nvSpPr>
          <p:spPr bwMode="gray">
            <a:xfrm>
              <a:off x="2936" y="1411"/>
              <a:ext cx="2243" cy="253"/>
            </a:xfrm>
            <a:prstGeom prst="rect">
              <a:avLst/>
            </a:prstGeom>
            <a:gradFill rotWithShape="1">
              <a:gsLst>
                <a:gs pos="0">
                  <a:srgbClr val="00684D"/>
                </a:gs>
                <a:gs pos="50000">
                  <a:srgbClr val="00906A"/>
                </a:gs>
                <a:gs pos="100000">
                  <a:srgbClr val="00684D"/>
                </a:gs>
              </a:gsLst>
              <a:lin ang="2700000" scaled="1"/>
            </a:gradFill>
            <a:ln w="9525">
              <a:noFill/>
              <a:miter lim="800000"/>
              <a:headEnd/>
              <a:tailEnd/>
            </a:ln>
          </p:spPr>
          <p:txBody>
            <a:bodyPr wrap="none" anchor="ctr"/>
            <a:lstStyle/>
            <a:p>
              <a:pPr algn="ctr" eaLnBrk="0" hangingPunct="0"/>
              <a:r>
                <a:rPr lang="ru-RU" b="1"/>
                <a:t>Коммуникативные УУД</a:t>
              </a:r>
              <a:r>
                <a:rPr lang="ru-RU"/>
                <a:t> </a:t>
              </a:r>
              <a:endParaRPr lang="en-US">
                <a:solidFill>
                  <a:schemeClr val="bg1"/>
                </a:solidFill>
                <a:latin typeface="Verdana" pitchFamily="34" charset="0"/>
              </a:endParaRPr>
            </a:p>
          </p:txBody>
        </p:sp>
        <p:sp>
          <p:nvSpPr>
            <p:cNvPr id="25" name="Rectangle 22"/>
            <p:cNvSpPr>
              <a:spLocks noChangeArrowheads="1"/>
            </p:cNvSpPr>
            <p:nvPr/>
          </p:nvSpPr>
          <p:spPr bwMode="gray">
            <a:xfrm>
              <a:off x="2341" y="2110"/>
              <a:ext cx="2309" cy="248"/>
            </a:xfrm>
            <a:prstGeom prst="rect">
              <a:avLst/>
            </a:prstGeom>
            <a:gradFill rotWithShape="1">
              <a:gsLst>
                <a:gs pos="0">
                  <a:srgbClr val="5D2FB9"/>
                </a:gs>
                <a:gs pos="50000">
                  <a:srgbClr val="8041FF"/>
                </a:gs>
                <a:gs pos="100000">
                  <a:srgbClr val="5D2FB9"/>
                </a:gs>
              </a:gsLst>
              <a:lin ang="2700000" scaled="1"/>
            </a:gradFill>
            <a:ln w="9525">
              <a:noFill/>
              <a:miter lim="800000"/>
              <a:headEnd/>
              <a:tailEnd/>
            </a:ln>
          </p:spPr>
          <p:txBody>
            <a:bodyPr wrap="none" anchor="ctr"/>
            <a:lstStyle/>
            <a:p>
              <a:pPr algn="ctr" eaLnBrk="0" hangingPunct="0"/>
              <a:r>
                <a:rPr lang="ru-RU" b="1"/>
                <a:t>Познавательные УУД</a:t>
              </a:r>
              <a:r>
                <a:rPr lang="ru-RU"/>
                <a:t> </a:t>
              </a:r>
              <a:endParaRPr lang="en-US">
                <a:solidFill>
                  <a:schemeClr val="bg1"/>
                </a:solidFill>
                <a:latin typeface="Verdana" pitchFamily="34" charset="0"/>
              </a:endParaRPr>
            </a:p>
          </p:txBody>
        </p:sp>
        <p:sp>
          <p:nvSpPr>
            <p:cNvPr id="26" name="Freeform 23"/>
            <p:cNvSpPr>
              <a:spLocks/>
            </p:cNvSpPr>
            <p:nvPr/>
          </p:nvSpPr>
          <p:spPr bwMode="gray">
            <a:xfrm>
              <a:off x="1709" y="2353"/>
              <a:ext cx="2935" cy="454"/>
            </a:xfrm>
            <a:custGeom>
              <a:avLst/>
              <a:gdLst>
                <a:gd name="T0" fmla="*/ 15088 w 2048"/>
                <a:gd name="T1" fmla="*/ 4581 h 286"/>
                <a:gd name="T2" fmla="*/ 0 w 2048"/>
                <a:gd name="T3" fmla="*/ 4581 h 286"/>
                <a:gd name="T4" fmla="*/ 3865 w 2048"/>
                <a:gd name="T5" fmla="*/ 0 h 286"/>
                <a:gd name="T6" fmla="*/ 17743 w 2048"/>
                <a:gd name="T7" fmla="*/ 0 h 286"/>
                <a:gd name="T8" fmla="*/ 15088 w 2048"/>
                <a:gd name="T9" fmla="*/ 4581 h 286"/>
                <a:gd name="T10" fmla="*/ 0 60000 65536"/>
                <a:gd name="T11" fmla="*/ 0 60000 65536"/>
                <a:gd name="T12" fmla="*/ 0 60000 65536"/>
                <a:gd name="T13" fmla="*/ 0 60000 65536"/>
                <a:gd name="T14" fmla="*/ 0 60000 65536"/>
                <a:gd name="T15" fmla="*/ 0 w 2048"/>
                <a:gd name="T16" fmla="*/ 0 h 286"/>
                <a:gd name="T17" fmla="*/ 2048 w 2048"/>
                <a:gd name="T18" fmla="*/ 286 h 286"/>
              </a:gdLst>
              <a:ahLst/>
              <a:cxnLst>
                <a:cxn ang="T10">
                  <a:pos x="T0" y="T1"/>
                </a:cxn>
                <a:cxn ang="T11">
                  <a:pos x="T2" y="T3"/>
                </a:cxn>
                <a:cxn ang="T12">
                  <a:pos x="T4" y="T5"/>
                </a:cxn>
                <a:cxn ang="T13">
                  <a:pos x="T6" y="T7"/>
                </a:cxn>
                <a:cxn ang="T14">
                  <a:pos x="T8" y="T9"/>
                </a:cxn>
              </a:cxnLst>
              <a:rect l="T15" t="T16" r="T17" b="T18"/>
              <a:pathLst>
                <a:path w="2048" h="286">
                  <a:moveTo>
                    <a:pt x="1742" y="286"/>
                  </a:moveTo>
                  <a:lnTo>
                    <a:pt x="0" y="286"/>
                  </a:lnTo>
                  <a:lnTo>
                    <a:pt x="446" y="0"/>
                  </a:lnTo>
                  <a:lnTo>
                    <a:pt x="2048" y="0"/>
                  </a:lnTo>
                  <a:lnTo>
                    <a:pt x="1742" y="286"/>
                  </a:lnTo>
                  <a:close/>
                </a:path>
              </a:pathLst>
            </a:custGeom>
            <a:solidFill>
              <a:srgbClr val="FF9966"/>
            </a:solidFill>
            <a:ln w="0">
              <a:noFill/>
              <a:round/>
              <a:headEnd/>
              <a:tailEnd/>
            </a:ln>
          </p:spPr>
          <p:txBody>
            <a:bodyPr/>
            <a:lstStyle/>
            <a:p>
              <a:endParaRPr lang="ru-RU"/>
            </a:p>
          </p:txBody>
        </p:sp>
        <p:sp>
          <p:nvSpPr>
            <p:cNvPr id="27" name="Rectangle 24"/>
            <p:cNvSpPr>
              <a:spLocks noChangeArrowheads="1"/>
            </p:cNvSpPr>
            <p:nvPr/>
          </p:nvSpPr>
          <p:spPr bwMode="gray">
            <a:xfrm>
              <a:off x="1711" y="2806"/>
              <a:ext cx="2499" cy="248"/>
            </a:xfrm>
            <a:prstGeom prst="rect">
              <a:avLst/>
            </a:prstGeom>
            <a:gradFill rotWithShape="1">
              <a:gsLst>
                <a:gs pos="0">
                  <a:srgbClr val="A0523A"/>
                </a:gs>
                <a:gs pos="50000">
                  <a:srgbClr val="DC7150"/>
                </a:gs>
                <a:gs pos="100000">
                  <a:srgbClr val="A0523A"/>
                </a:gs>
              </a:gsLst>
              <a:lin ang="2700000" scaled="1"/>
            </a:gradFill>
            <a:ln w="9525">
              <a:noFill/>
              <a:miter lim="800000"/>
              <a:headEnd/>
              <a:tailEnd/>
            </a:ln>
          </p:spPr>
          <p:txBody>
            <a:bodyPr wrap="none" anchor="ctr"/>
            <a:lstStyle/>
            <a:p>
              <a:pPr algn="ctr" eaLnBrk="0" hangingPunct="0"/>
              <a:r>
                <a:rPr lang="ru-RU" b="1"/>
                <a:t>Регулятивные УУД</a:t>
              </a:r>
              <a:r>
                <a:rPr lang="ru-RU"/>
                <a:t> </a:t>
              </a:r>
              <a:endParaRPr lang="en-US">
                <a:solidFill>
                  <a:schemeClr val="bg1"/>
                </a:solidFill>
                <a:latin typeface="Verdana" pitchFamily="34" charset="0"/>
              </a:endParaRPr>
            </a:p>
          </p:txBody>
        </p:sp>
        <p:sp>
          <p:nvSpPr>
            <p:cNvPr id="28" name="Rectangle 25"/>
            <p:cNvSpPr>
              <a:spLocks noChangeArrowheads="1"/>
            </p:cNvSpPr>
            <p:nvPr/>
          </p:nvSpPr>
          <p:spPr bwMode="gray">
            <a:xfrm>
              <a:off x="1075" y="3578"/>
              <a:ext cx="2689" cy="297"/>
            </a:xfrm>
            <a:prstGeom prst="rect">
              <a:avLst/>
            </a:prstGeom>
            <a:gradFill rotWithShape="1">
              <a:gsLst>
                <a:gs pos="0">
                  <a:srgbClr val="977514"/>
                </a:gs>
                <a:gs pos="50000">
                  <a:srgbClr val="D0A11C"/>
                </a:gs>
                <a:gs pos="100000">
                  <a:srgbClr val="977514"/>
                </a:gs>
              </a:gsLst>
              <a:lin ang="2700000" scaled="1"/>
            </a:gradFill>
            <a:ln w="9525">
              <a:noFill/>
              <a:miter lim="800000"/>
              <a:headEnd/>
              <a:tailEnd/>
            </a:ln>
          </p:spPr>
          <p:txBody>
            <a:bodyPr wrap="none" anchor="ctr"/>
            <a:lstStyle/>
            <a:p>
              <a:pPr algn="ctr" eaLnBrk="0" hangingPunct="0"/>
              <a:endParaRPr lang="ru-RU">
                <a:solidFill>
                  <a:schemeClr val="bg1"/>
                </a:solidFill>
                <a:latin typeface="Verdana" pitchFamily="34" charset="0"/>
              </a:endParaRPr>
            </a:p>
          </p:txBody>
        </p:sp>
        <p:sp>
          <p:nvSpPr>
            <p:cNvPr id="29" name="Text Box 26"/>
            <p:cNvSpPr txBox="1">
              <a:spLocks noChangeArrowheads="1"/>
            </p:cNvSpPr>
            <p:nvPr/>
          </p:nvSpPr>
          <p:spPr bwMode="gray">
            <a:xfrm>
              <a:off x="693" y="1198"/>
              <a:ext cx="157" cy="256"/>
            </a:xfrm>
            <a:prstGeom prst="rect">
              <a:avLst/>
            </a:prstGeom>
            <a:noFill/>
            <a:ln w="9525">
              <a:noFill/>
              <a:miter lim="800000"/>
              <a:headEnd/>
              <a:tailEnd/>
            </a:ln>
          </p:spPr>
          <p:txBody>
            <a:bodyPr wrap="none">
              <a:spAutoFit/>
            </a:bodyPr>
            <a:lstStyle/>
            <a:p>
              <a:pPr eaLnBrk="0" hangingPunct="0"/>
              <a:endParaRPr lang="ru-RU" sz="1400">
                <a:solidFill>
                  <a:schemeClr val="tx2"/>
                </a:solidFill>
                <a:latin typeface="Verdana" pitchFamily="34" charset="0"/>
              </a:endParaRPr>
            </a:p>
          </p:txBody>
        </p:sp>
        <p:sp>
          <p:nvSpPr>
            <p:cNvPr id="30" name="Text Box 27"/>
            <p:cNvSpPr txBox="1">
              <a:spLocks noChangeArrowheads="1"/>
            </p:cNvSpPr>
            <p:nvPr/>
          </p:nvSpPr>
          <p:spPr bwMode="gray">
            <a:xfrm>
              <a:off x="693" y="1912"/>
              <a:ext cx="210" cy="256"/>
            </a:xfrm>
            <a:prstGeom prst="rect">
              <a:avLst/>
            </a:prstGeom>
            <a:noFill/>
            <a:ln w="9525">
              <a:noFill/>
              <a:miter lim="800000"/>
              <a:headEnd/>
              <a:tailEnd/>
            </a:ln>
          </p:spPr>
          <p:txBody>
            <a:bodyPr wrap="none">
              <a:spAutoFit/>
            </a:bodyPr>
            <a:lstStyle/>
            <a:p>
              <a:pPr eaLnBrk="0" hangingPunct="0"/>
              <a:r>
                <a:rPr lang="ru-RU" sz="1400">
                  <a:solidFill>
                    <a:schemeClr val="tx2"/>
                  </a:solidFill>
                  <a:latin typeface="Verdana" pitchFamily="34" charset="0"/>
                </a:rPr>
                <a:t> </a:t>
              </a:r>
              <a:endParaRPr lang="en-US" sz="1400">
                <a:solidFill>
                  <a:schemeClr val="tx2"/>
                </a:solidFill>
                <a:latin typeface="Verdana" pitchFamily="34" charset="0"/>
              </a:endParaRPr>
            </a:p>
          </p:txBody>
        </p:sp>
        <p:sp>
          <p:nvSpPr>
            <p:cNvPr id="31" name="Text Box 28"/>
            <p:cNvSpPr txBox="1">
              <a:spLocks noChangeArrowheads="1"/>
            </p:cNvSpPr>
            <p:nvPr/>
          </p:nvSpPr>
          <p:spPr bwMode="gray">
            <a:xfrm>
              <a:off x="693" y="2626"/>
              <a:ext cx="157" cy="256"/>
            </a:xfrm>
            <a:prstGeom prst="rect">
              <a:avLst/>
            </a:prstGeom>
            <a:noFill/>
            <a:ln w="9525">
              <a:noFill/>
              <a:miter lim="800000"/>
              <a:headEnd/>
              <a:tailEnd/>
            </a:ln>
          </p:spPr>
          <p:txBody>
            <a:bodyPr wrap="none">
              <a:spAutoFit/>
            </a:bodyPr>
            <a:lstStyle/>
            <a:p>
              <a:pPr algn="ctr" eaLnBrk="0" hangingPunct="0"/>
              <a:endParaRPr lang="ru-RU" sz="1400">
                <a:solidFill>
                  <a:schemeClr val="tx2"/>
                </a:solidFill>
                <a:latin typeface="Verdana" pitchFamily="34" charset="0"/>
              </a:endParaRPr>
            </a:p>
          </p:txBody>
        </p:sp>
        <p:sp>
          <p:nvSpPr>
            <p:cNvPr id="32" name="Text Box 29"/>
            <p:cNvSpPr txBox="1">
              <a:spLocks noChangeArrowheads="1"/>
            </p:cNvSpPr>
            <p:nvPr/>
          </p:nvSpPr>
          <p:spPr bwMode="gray">
            <a:xfrm>
              <a:off x="790" y="3280"/>
              <a:ext cx="157" cy="256"/>
            </a:xfrm>
            <a:prstGeom prst="rect">
              <a:avLst/>
            </a:prstGeom>
            <a:noFill/>
            <a:ln w="9525">
              <a:noFill/>
              <a:miter lim="800000"/>
              <a:headEnd/>
              <a:tailEnd/>
            </a:ln>
          </p:spPr>
          <p:txBody>
            <a:bodyPr wrap="none">
              <a:spAutoFit/>
            </a:bodyPr>
            <a:lstStyle/>
            <a:p>
              <a:pPr algn="r" eaLnBrk="0" hangingPunct="0"/>
              <a:endParaRPr lang="ru-RU" sz="1400">
                <a:solidFill>
                  <a:schemeClr val="tx2"/>
                </a:solidFill>
                <a:latin typeface="Verdana" pitchFamily="34" charset="0"/>
              </a:endParaRPr>
            </a:p>
          </p:txBody>
        </p:sp>
      </p:grpSp>
      <p:sp>
        <p:nvSpPr>
          <p:cNvPr id="33" name="Прямоугольник 30"/>
          <p:cNvSpPr>
            <a:spLocks noChangeArrowheads="1"/>
          </p:cNvSpPr>
          <p:nvPr/>
        </p:nvSpPr>
        <p:spPr bwMode="auto">
          <a:xfrm>
            <a:off x="3071813" y="4698331"/>
            <a:ext cx="2178050" cy="369887"/>
          </a:xfrm>
          <a:prstGeom prst="rect">
            <a:avLst/>
          </a:prstGeom>
          <a:noFill/>
          <a:ln w="9525">
            <a:noFill/>
            <a:miter lim="800000"/>
            <a:headEnd/>
            <a:tailEnd/>
          </a:ln>
        </p:spPr>
        <p:txBody>
          <a:bodyPr>
            <a:spAutoFit/>
          </a:bodyPr>
          <a:lstStyle/>
          <a:p>
            <a:r>
              <a:rPr lang="ru-RU" b="1"/>
              <a:t>Личностные УУД</a:t>
            </a:r>
            <a:r>
              <a:rPr lang="ru-RU"/>
              <a:t> </a:t>
            </a:r>
          </a:p>
        </p:txBody>
      </p:sp>
      <p:sp>
        <p:nvSpPr>
          <p:cNvPr id="34" name="Прямоугольник 33"/>
          <p:cNvSpPr>
            <a:spLocks noChangeArrowheads="1"/>
          </p:cNvSpPr>
          <p:nvPr/>
        </p:nvSpPr>
        <p:spPr bwMode="auto">
          <a:xfrm>
            <a:off x="285750" y="4912643"/>
            <a:ext cx="2214563" cy="369888"/>
          </a:xfrm>
          <a:prstGeom prst="rect">
            <a:avLst/>
          </a:prstGeom>
          <a:noFill/>
          <a:ln w="9525">
            <a:solidFill>
              <a:srgbClr val="FFC000"/>
            </a:solidFill>
            <a:miter lim="800000"/>
            <a:headEnd/>
            <a:tailEnd/>
          </a:ln>
        </p:spPr>
        <p:txBody>
          <a:bodyPr>
            <a:spAutoFit/>
          </a:bodyPr>
          <a:lstStyle/>
          <a:p>
            <a:r>
              <a:rPr lang="ru-RU" i="1">
                <a:latin typeface="Monotype Corsiva" pitchFamily="66" charset="0"/>
              </a:rPr>
              <a:t>смыслообразование</a:t>
            </a:r>
          </a:p>
        </p:txBody>
      </p:sp>
      <p:sp>
        <p:nvSpPr>
          <p:cNvPr id="35" name="Прямоугольник 34"/>
          <p:cNvSpPr>
            <a:spLocks noChangeArrowheads="1"/>
          </p:cNvSpPr>
          <p:nvPr/>
        </p:nvSpPr>
        <p:spPr bwMode="auto">
          <a:xfrm>
            <a:off x="285750" y="5341268"/>
            <a:ext cx="3373438" cy="369888"/>
          </a:xfrm>
          <a:prstGeom prst="rect">
            <a:avLst/>
          </a:prstGeom>
          <a:noFill/>
          <a:ln w="9525">
            <a:solidFill>
              <a:srgbClr val="FFC000"/>
            </a:solidFill>
            <a:miter lim="800000"/>
            <a:headEnd/>
            <a:tailEnd/>
          </a:ln>
        </p:spPr>
        <p:txBody>
          <a:bodyPr wrap="none">
            <a:spAutoFit/>
          </a:bodyPr>
          <a:lstStyle/>
          <a:p>
            <a:r>
              <a:rPr lang="ru-RU" i="1">
                <a:latin typeface="Monotype Corsiva" pitchFamily="66" charset="0"/>
              </a:rPr>
              <a:t>нравственно-этическая ориентация </a:t>
            </a:r>
          </a:p>
        </p:txBody>
      </p:sp>
      <p:sp>
        <p:nvSpPr>
          <p:cNvPr id="36" name="Стрелка углом 35"/>
          <p:cNvSpPr/>
          <p:nvPr/>
        </p:nvSpPr>
        <p:spPr>
          <a:xfrm flipH="1">
            <a:off x="1428750" y="4341143"/>
            <a:ext cx="1643063" cy="357188"/>
          </a:xfrm>
          <a:prstGeom prst="bentArrow">
            <a:avLst>
              <a:gd name="adj1" fmla="val 21863"/>
              <a:gd name="adj2" fmla="val 25000"/>
              <a:gd name="adj3" fmla="val 25000"/>
              <a:gd name="adj4" fmla="val 43750"/>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37" name="Прямоугольник 36"/>
          <p:cNvSpPr/>
          <p:nvPr/>
        </p:nvSpPr>
        <p:spPr>
          <a:xfrm>
            <a:off x="7740650" y="1840831"/>
            <a:ext cx="1403350" cy="369887"/>
          </a:xfrm>
          <a:prstGeom prst="rect">
            <a:avLst/>
          </a:prstGeom>
          <a:ln>
            <a:solidFill>
              <a:schemeClr val="accent2">
                <a:lumMod val="60000"/>
                <a:lumOff val="40000"/>
              </a:schemeClr>
            </a:solidFill>
          </a:ln>
        </p:spPr>
        <p:txBody>
          <a:bodyPr wrap="none">
            <a:spAutoFit/>
          </a:bodyPr>
          <a:lstStyle/>
          <a:p>
            <a:pPr>
              <a:defRPr/>
            </a:pPr>
            <a:r>
              <a:rPr lang="ru-RU" i="1" dirty="0" err="1">
                <a:latin typeface="Monotype Corsiva" pitchFamily="66" charset="0"/>
              </a:rPr>
              <a:t>целеполагание</a:t>
            </a:r>
            <a:endParaRPr lang="ru-RU" i="1" dirty="0">
              <a:latin typeface="Monotype Corsiva" pitchFamily="66" charset="0"/>
            </a:endParaRPr>
          </a:p>
        </p:txBody>
      </p:sp>
      <p:sp>
        <p:nvSpPr>
          <p:cNvPr id="38" name="Прямоугольник 37"/>
          <p:cNvSpPr/>
          <p:nvPr/>
        </p:nvSpPr>
        <p:spPr>
          <a:xfrm>
            <a:off x="7783513" y="2269456"/>
            <a:ext cx="1360487" cy="369887"/>
          </a:xfrm>
          <a:prstGeom prst="rect">
            <a:avLst/>
          </a:prstGeom>
          <a:ln>
            <a:solidFill>
              <a:schemeClr val="accent2">
                <a:lumMod val="60000"/>
                <a:lumOff val="40000"/>
              </a:schemeClr>
            </a:solidFill>
          </a:ln>
        </p:spPr>
        <p:txBody>
          <a:bodyPr wrap="none">
            <a:spAutoFit/>
          </a:bodyPr>
          <a:lstStyle/>
          <a:p>
            <a:pPr>
              <a:defRPr/>
            </a:pPr>
            <a:r>
              <a:rPr lang="ru-RU" i="1" dirty="0">
                <a:latin typeface="Monotype Corsiva" pitchFamily="66" charset="0"/>
              </a:rPr>
              <a:t>планирование</a:t>
            </a:r>
          </a:p>
        </p:txBody>
      </p:sp>
      <p:sp>
        <p:nvSpPr>
          <p:cNvPr id="39" name="Прямоугольник 38"/>
          <p:cNvSpPr/>
          <p:nvPr/>
        </p:nvSpPr>
        <p:spPr>
          <a:xfrm>
            <a:off x="7524750" y="2698081"/>
            <a:ext cx="1619250" cy="369887"/>
          </a:xfrm>
          <a:prstGeom prst="rect">
            <a:avLst/>
          </a:prstGeom>
          <a:ln>
            <a:solidFill>
              <a:schemeClr val="accent2">
                <a:lumMod val="60000"/>
                <a:lumOff val="40000"/>
              </a:schemeClr>
            </a:solidFill>
          </a:ln>
        </p:spPr>
        <p:txBody>
          <a:bodyPr wrap="none">
            <a:spAutoFit/>
          </a:bodyPr>
          <a:lstStyle/>
          <a:p>
            <a:pPr>
              <a:defRPr/>
            </a:pPr>
            <a:r>
              <a:rPr lang="ru-RU" i="1" dirty="0">
                <a:latin typeface="Monotype Corsiva" pitchFamily="66" charset="0"/>
              </a:rPr>
              <a:t>прогнозирование</a:t>
            </a:r>
          </a:p>
        </p:txBody>
      </p:sp>
      <p:sp>
        <p:nvSpPr>
          <p:cNvPr id="40" name="Прямоугольник 39"/>
          <p:cNvSpPr/>
          <p:nvPr/>
        </p:nvSpPr>
        <p:spPr>
          <a:xfrm>
            <a:off x="7929563" y="3055268"/>
            <a:ext cx="1011237" cy="369888"/>
          </a:xfrm>
          <a:prstGeom prst="rect">
            <a:avLst/>
          </a:prstGeom>
          <a:ln>
            <a:solidFill>
              <a:schemeClr val="accent2">
                <a:lumMod val="60000"/>
                <a:lumOff val="40000"/>
              </a:schemeClr>
            </a:solidFill>
          </a:ln>
        </p:spPr>
        <p:txBody>
          <a:bodyPr wrap="none">
            <a:spAutoFit/>
          </a:bodyPr>
          <a:lstStyle/>
          <a:p>
            <a:pPr>
              <a:defRPr/>
            </a:pPr>
            <a:r>
              <a:rPr lang="ru-RU" i="1" dirty="0">
                <a:latin typeface="Monotype Corsiva" pitchFamily="66" charset="0"/>
              </a:rPr>
              <a:t>контроль</a:t>
            </a:r>
          </a:p>
        </p:txBody>
      </p:sp>
      <p:sp>
        <p:nvSpPr>
          <p:cNvPr id="41" name="Прямоугольник 40"/>
          <p:cNvSpPr/>
          <p:nvPr/>
        </p:nvSpPr>
        <p:spPr>
          <a:xfrm>
            <a:off x="7786688" y="3483893"/>
            <a:ext cx="1130300" cy="369888"/>
          </a:xfrm>
          <a:prstGeom prst="rect">
            <a:avLst/>
          </a:prstGeom>
          <a:ln>
            <a:solidFill>
              <a:schemeClr val="accent2">
                <a:lumMod val="60000"/>
                <a:lumOff val="40000"/>
              </a:schemeClr>
            </a:solidFill>
          </a:ln>
        </p:spPr>
        <p:txBody>
          <a:bodyPr wrap="none">
            <a:spAutoFit/>
          </a:bodyPr>
          <a:lstStyle/>
          <a:p>
            <a:pPr>
              <a:defRPr/>
            </a:pPr>
            <a:r>
              <a:rPr lang="ru-RU" i="1" dirty="0">
                <a:latin typeface="Monotype Corsiva" pitchFamily="66" charset="0"/>
              </a:rPr>
              <a:t>коррекция </a:t>
            </a:r>
          </a:p>
        </p:txBody>
      </p:sp>
      <p:sp>
        <p:nvSpPr>
          <p:cNvPr id="42" name="Прямоугольник 41"/>
          <p:cNvSpPr/>
          <p:nvPr/>
        </p:nvSpPr>
        <p:spPr>
          <a:xfrm>
            <a:off x="8143875" y="3912518"/>
            <a:ext cx="765175" cy="369888"/>
          </a:xfrm>
          <a:prstGeom prst="rect">
            <a:avLst/>
          </a:prstGeom>
          <a:ln>
            <a:solidFill>
              <a:schemeClr val="accent2">
                <a:lumMod val="60000"/>
                <a:lumOff val="40000"/>
              </a:schemeClr>
            </a:solidFill>
          </a:ln>
        </p:spPr>
        <p:txBody>
          <a:bodyPr wrap="none">
            <a:spAutoFit/>
          </a:bodyPr>
          <a:lstStyle/>
          <a:p>
            <a:pPr>
              <a:defRPr/>
            </a:pPr>
            <a:r>
              <a:rPr lang="ru-RU" i="1" dirty="0">
                <a:latin typeface="Monotype Corsiva" pitchFamily="66" charset="0"/>
              </a:rPr>
              <a:t>оценка</a:t>
            </a:r>
          </a:p>
        </p:txBody>
      </p:sp>
      <p:sp>
        <p:nvSpPr>
          <p:cNvPr id="43" name="Прямоугольник 42"/>
          <p:cNvSpPr/>
          <p:nvPr/>
        </p:nvSpPr>
        <p:spPr>
          <a:xfrm>
            <a:off x="7429500" y="4341143"/>
            <a:ext cx="1471613" cy="369888"/>
          </a:xfrm>
          <a:prstGeom prst="rect">
            <a:avLst/>
          </a:prstGeom>
          <a:ln>
            <a:solidFill>
              <a:schemeClr val="accent2">
                <a:lumMod val="60000"/>
                <a:lumOff val="40000"/>
              </a:schemeClr>
            </a:solidFill>
          </a:ln>
        </p:spPr>
        <p:txBody>
          <a:bodyPr wrap="none">
            <a:spAutoFit/>
          </a:bodyPr>
          <a:lstStyle/>
          <a:p>
            <a:pPr>
              <a:defRPr/>
            </a:pPr>
            <a:r>
              <a:rPr lang="ru-RU" i="1" dirty="0" err="1">
                <a:latin typeface="Monotype Corsiva" pitchFamily="66" charset="0"/>
              </a:rPr>
              <a:t>саморегуляция</a:t>
            </a:r>
            <a:endParaRPr lang="ru-RU" i="1" dirty="0">
              <a:latin typeface="Monotype Corsiva" pitchFamily="66" charset="0"/>
            </a:endParaRPr>
          </a:p>
        </p:txBody>
      </p:sp>
      <p:sp>
        <p:nvSpPr>
          <p:cNvPr id="44" name="Прямоугольник 43"/>
          <p:cNvSpPr>
            <a:spLocks noChangeArrowheads="1"/>
          </p:cNvSpPr>
          <p:nvPr/>
        </p:nvSpPr>
        <p:spPr bwMode="auto">
          <a:xfrm>
            <a:off x="1000125" y="1697956"/>
            <a:ext cx="1920875" cy="369887"/>
          </a:xfrm>
          <a:prstGeom prst="rect">
            <a:avLst/>
          </a:prstGeom>
          <a:noFill/>
          <a:ln w="9525">
            <a:solidFill>
              <a:srgbClr val="7030A0"/>
            </a:solidFill>
            <a:miter lim="800000"/>
            <a:headEnd/>
            <a:tailEnd/>
          </a:ln>
        </p:spPr>
        <p:txBody>
          <a:bodyPr wrap="none">
            <a:spAutoFit/>
          </a:bodyPr>
          <a:lstStyle/>
          <a:p>
            <a:r>
              <a:rPr lang="ru-RU" i="1">
                <a:latin typeface="Monotype Corsiva" pitchFamily="66" charset="0"/>
              </a:rPr>
              <a:t>общеучебные унив.д.</a:t>
            </a:r>
          </a:p>
        </p:txBody>
      </p:sp>
      <p:sp>
        <p:nvSpPr>
          <p:cNvPr id="45" name="Прямоугольник 44"/>
          <p:cNvSpPr>
            <a:spLocks noChangeArrowheads="1"/>
          </p:cNvSpPr>
          <p:nvPr/>
        </p:nvSpPr>
        <p:spPr bwMode="auto">
          <a:xfrm>
            <a:off x="928688" y="2126581"/>
            <a:ext cx="2714625" cy="369887"/>
          </a:xfrm>
          <a:prstGeom prst="rect">
            <a:avLst/>
          </a:prstGeom>
          <a:noFill/>
          <a:ln w="9525">
            <a:solidFill>
              <a:srgbClr val="7030A0"/>
            </a:solidFill>
            <a:miter lim="800000"/>
            <a:headEnd/>
            <a:tailEnd/>
          </a:ln>
        </p:spPr>
        <p:txBody>
          <a:bodyPr>
            <a:spAutoFit/>
          </a:bodyPr>
          <a:lstStyle/>
          <a:p>
            <a:r>
              <a:rPr lang="ru-RU" i="1">
                <a:latin typeface="Monotype Corsiva" pitchFamily="66" charset="0"/>
              </a:rPr>
              <a:t>знаково-символические д.</a:t>
            </a:r>
          </a:p>
        </p:txBody>
      </p:sp>
      <p:sp>
        <p:nvSpPr>
          <p:cNvPr id="46" name="Прямоугольник 45"/>
          <p:cNvSpPr>
            <a:spLocks noChangeArrowheads="1"/>
          </p:cNvSpPr>
          <p:nvPr/>
        </p:nvSpPr>
        <p:spPr bwMode="auto">
          <a:xfrm>
            <a:off x="1000125" y="2555206"/>
            <a:ext cx="1789113" cy="369887"/>
          </a:xfrm>
          <a:prstGeom prst="rect">
            <a:avLst/>
          </a:prstGeom>
          <a:noFill/>
          <a:ln w="9525">
            <a:solidFill>
              <a:srgbClr val="7030A0"/>
            </a:solidFill>
            <a:miter lim="800000"/>
            <a:headEnd/>
            <a:tailEnd/>
          </a:ln>
        </p:spPr>
        <p:txBody>
          <a:bodyPr wrap="none">
            <a:spAutoFit/>
          </a:bodyPr>
          <a:lstStyle/>
          <a:p>
            <a:r>
              <a:rPr lang="ru-RU" i="1">
                <a:latin typeface="Monotype Corsiva" pitchFamily="66" charset="0"/>
              </a:rPr>
              <a:t>логические унив.д. </a:t>
            </a:r>
          </a:p>
        </p:txBody>
      </p:sp>
      <p:sp>
        <p:nvSpPr>
          <p:cNvPr id="47" name="Прямоугольник 46"/>
          <p:cNvSpPr>
            <a:spLocks noChangeArrowheads="1"/>
          </p:cNvSpPr>
          <p:nvPr/>
        </p:nvSpPr>
        <p:spPr bwMode="auto">
          <a:xfrm>
            <a:off x="928688" y="2983831"/>
            <a:ext cx="2989262" cy="369887"/>
          </a:xfrm>
          <a:prstGeom prst="rect">
            <a:avLst/>
          </a:prstGeom>
          <a:noFill/>
          <a:ln w="9525">
            <a:solidFill>
              <a:srgbClr val="7030A0"/>
            </a:solidFill>
            <a:miter lim="800000"/>
            <a:headEnd/>
            <a:tailEnd/>
          </a:ln>
        </p:spPr>
        <p:txBody>
          <a:bodyPr wrap="none">
            <a:spAutoFit/>
          </a:bodyPr>
          <a:lstStyle/>
          <a:p>
            <a:r>
              <a:rPr lang="ru-RU" i="1">
                <a:latin typeface="Monotype Corsiva" pitchFamily="66" charset="0"/>
              </a:rPr>
              <a:t>постановка и решение проблемы</a:t>
            </a:r>
          </a:p>
        </p:txBody>
      </p:sp>
      <p:sp>
        <p:nvSpPr>
          <p:cNvPr id="48" name="Прямоугольник 47"/>
          <p:cNvSpPr>
            <a:spLocks noChangeArrowheads="1"/>
          </p:cNvSpPr>
          <p:nvPr/>
        </p:nvSpPr>
        <p:spPr bwMode="auto">
          <a:xfrm>
            <a:off x="285750" y="4484018"/>
            <a:ext cx="1684338" cy="369888"/>
          </a:xfrm>
          <a:prstGeom prst="rect">
            <a:avLst/>
          </a:prstGeom>
          <a:noFill/>
          <a:ln w="9525">
            <a:solidFill>
              <a:srgbClr val="FFC000"/>
            </a:solidFill>
            <a:miter lim="800000"/>
            <a:headEnd/>
            <a:tailEnd/>
          </a:ln>
        </p:spPr>
        <p:txBody>
          <a:bodyPr>
            <a:spAutoFit/>
          </a:bodyPr>
          <a:lstStyle/>
          <a:p>
            <a:r>
              <a:rPr lang="ru-RU" i="1">
                <a:latin typeface="Monotype Corsiva" pitchFamily="66" charset="0"/>
              </a:rPr>
              <a:t>самоопределение</a:t>
            </a:r>
          </a:p>
        </p:txBody>
      </p:sp>
      <p:sp>
        <p:nvSpPr>
          <p:cNvPr id="49" name="Стрелка углом 48"/>
          <p:cNvSpPr/>
          <p:nvPr/>
        </p:nvSpPr>
        <p:spPr>
          <a:xfrm flipH="1">
            <a:off x="3143250" y="2483768"/>
            <a:ext cx="1571625" cy="428625"/>
          </a:xfrm>
          <a:prstGeom prst="bentArrow">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50" name="Стрелка углом 49"/>
          <p:cNvSpPr/>
          <p:nvPr/>
        </p:nvSpPr>
        <p:spPr>
          <a:xfrm rot="20879652" flipV="1">
            <a:off x="6115050" y="3785518"/>
            <a:ext cx="1843088" cy="611188"/>
          </a:xfrm>
          <a:prstGeom prst="bentArrow">
            <a:avLst>
              <a:gd name="adj1" fmla="val 25000"/>
              <a:gd name="adj2" fmla="val 24980"/>
              <a:gd name="adj3" fmla="val 25000"/>
              <a:gd name="adj4" fmla="val 43750"/>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51" name="Стрелка углом 50"/>
          <p:cNvSpPr/>
          <p:nvPr/>
        </p:nvSpPr>
        <p:spPr>
          <a:xfrm flipH="1">
            <a:off x="4500563" y="1340768"/>
            <a:ext cx="2571750" cy="428625"/>
          </a:xfrm>
          <a:prstGeom prst="bentArrow">
            <a:avLst>
              <a:gd name="adj1" fmla="val 25000"/>
              <a:gd name="adj2" fmla="val 25000"/>
              <a:gd name="adj3" fmla="val 25000"/>
              <a:gd name="adj4" fmla="val 4375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52" name="Прямоугольник 51"/>
          <p:cNvSpPr>
            <a:spLocks noChangeArrowheads="1"/>
          </p:cNvSpPr>
          <p:nvPr/>
        </p:nvSpPr>
        <p:spPr bwMode="auto">
          <a:xfrm>
            <a:off x="2857500" y="1269331"/>
            <a:ext cx="1662113" cy="369887"/>
          </a:xfrm>
          <a:prstGeom prst="rect">
            <a:avLst/>
          </a:prstGeom>
          <a:noFill/>
          <a:ln w="9525">
            <a:solidFill>
              <a:srgbClr val="00B050"/>
            </a:solidFill>
            <a:miter lim="800000"/>
            <a:headEnd/>
            <a:tailEnd/>
          </a:ln>
        </p:spPr>
        <p:txBody>
          <a:bodyPr wrap="none">
            <a:spAutoFit/>
          </a:bodyPr>
          <a:lstStyle/>
          <a:p>
            <a:r>
              <a:rPr lang="ru-RU" i="1">
                <a:latin typeface="Monotype Corsiva" pitchFamily="66" charset="0"/>
              </a:rPr>
              <a:t>вопросы общения</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381</Words>
  <Application>Microsoft Office PowerPoint</Application>
  <PresentationFormat>Экран (4:3)</PresentationFormat>
  <Paragraphs>92</Paragraphs>
  <Slides>15</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15</vt:i4>
      </vt:variant>
    </vt:vector>
  </HeadingPairs>
  <TitlesOfParts>
    <vt:vector size="18" baseType="lpstr">
      <vt:lpstr>Тема Office</vt:lpstr>
      <vt:lpstr>Document</vt:lpstr>
      <vt:lpstr>Лист Microsoft Office Excel 97-2003</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Родион</dc:creator>
  <cp:lastModifiedBy>Родион</cp:lastModifiedBy>
  <cp:revision>16</cp:revision>
  <dcterms:created xsi:type="dcterms:W3CDTF">2013-03-26T08:36:11Z</dcterms:created>
  <dcterms:modified xsi:type="dcterms:W3CDTF">2013-04-11T16:26:40Z</dcterms:modified>
</cp:coreProperties>
</file>