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5" r:id="rId4"/>
    <p:sldId id="257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45000">
              <a:schemeClr val="bg2">
                <a:shade val="68000"/>
                <a:satMod val="155000"/>
              </a:schemeClr>
            </a:gs>
            <a:gs pos="100000">
              <a:schemeClr val="bg2">
                <a:tint val="70000"/>
                <a:satMod val="17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85786" y="1071546"/>
            <a:ext cx="8058617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ДОБРО </a:t>
            </a:r>
          </a:p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ПОЖАЛОВАТЬ!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Тема: «Добро и зло»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4555592" cy="258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824685" y="1777228"/>
            <a:ext cx="3857652" cy="358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14290"/>
            <a:ext cx="8183880" cy="478634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ЛАДНАЯ СЕМЬЯ  (китайская притча)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Жила-была на свете семья. Не простая семья. Более 100 человек насчитывалось в ней. Мало ли таких семей? Да, не мало. Но это семья была особая. Ни ссор, ни ругани, ни драк, ни раздоров. Дошел слух об этой семье до самого владыки. И решил он проверить, правду ли говорят люди. Прибыл он в село, и душа его порадовалась: чистота и порядок, красота и мир. Хорошо детям, спокойно старикам.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Удивился владыка и решил узнать, как добилась всего этого семья. Пришел он к старейшине. «Расскажи»,- говорит. Долго писал что-то на бумаге старейшина. А, когда написал, протянул владыке. Всего 3 слова были написаны на бумаге: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ЛЮБОВЬ, ПРОЩЕНИЕ, ТЕРПЕНИЕ» А в конце листа: « СТО РАЗ ЛЮБОВЬ, СТО РАЗ ПРОЩЕНИЕ, СТО РАЗ ТЕРПЕНИЕ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-И все?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-Да, - отвечал старик, - это и есть основа жизни всякой хорошей семьи.- И подумав, добавил: "И мира тоже".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429132"/>
            <a:ext cx="3357586" cy="2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643446"/>
            <a:ext cx="2590806" cy="187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846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работы: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видеоролика.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Определить тему  урока, на котором можно использовать данный видеоролик.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Составить кластер.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Представление кластеров.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15140" y="4572008"/>
            <a:ext cx="1784087" cy="17954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42976" y="1428736"/>
            <a:ext cx="664373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ТВОРЧЕСКИХ</a:t>
            </a:r>
          </a:p>
          <a:p>
            <a:pPr algn="ctr"/>
            <a:r>
              <a:rPr lang="ru-RU" sz="6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УСПЕХОВ!</a:t>
            </a:r>
            <a:endParaRPr lang="ru-RU" sz="6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5206" y="4857760"/>
            <a:ext cx="1784087" cy="17954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71736" y="1714488"/>
            <a:ext cx="569078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Использование технологии критического мышления на уроках ОРКСЭ</a:t>
            </a:r>
            <a:endParaRPr lang="ru-RU" sz="4000" b="1" cap="none" spc="0" dirty="0">
              <a:ln/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1322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прилагательных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глагола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ПРЕДЛОЖЕНИЕ из 4 слов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(моё отношение)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СЛОВО-ассоциация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500042"/>
            <a:ext cx="25859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Синквейн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1000108"/>
            <a:ext cx="4471990" cy="50349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обязана не только осуществлять передачу научных знаний, но и уделять должное внимание формированию мировоззрения, позитивной ценностной ориентации обучающихся, приданию обучению, труду, жизни нравственного измерения.</a:t>
            </a:r>
            <a:r>
              <a:rPr lang="ru-RU" sz="2700" b="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700" b="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700" b="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              </a:t>
            </a:r>
            <a:r>
              <a:rPr lang="ru-RU" sz="2700" b="0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Патриарх Кирилл</a:t>
            </a: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00034" y="1000108"/>
            <a:ext cx="3140192" cy="4545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561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приобретение и использование учащимися знаний, полученных в повседневной жизни в ходе своего или на основе чужого опыта;</a:t>
            </a:r>
          </a:p>
          <a:p>
            <a:pPr lvl="0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развитие познавательного интереса, творческих способностей, стремления к самостоятельному приобретению знаний, основываясь на жизненных интересах и потребностях своего ребёнка;</a:t>
            </a:r>
          </a:p>
          <a:p>
            <a:pPr lvl="0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воспитание толерантности, уважения к истории и культуре своего народа и народов мира.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428604"/>
            <a:ext cx="32438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Направления: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72330" y="4929198"/>
            <a:ext cx="1784087" cy="17954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 знаю,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могу показать и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научить вас, как это делать»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642918"/>
            <a:ext cx="77530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принцип мастер-класса: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16" y="4572008"/>
            <a:ext cx="1784087" cy="17954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141046" cy="468459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9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даёт применение технологии?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 работать в группе; 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 графически оформить 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текстовый материал;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умение творчески интерпретировать 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имеющуюся информацию; 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 распределить информацию по 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степени новизны и значимости; 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умение обобщить полученные знания; 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формирование культуры чтения, включающей в себя умение ориентироваться в источниках информации, пользоваться разными стратегиями чтения, адекватно понимать прочитанное, сортировать информацию с точки зрения ее                        важности, «отсеивать» второстепенную, критически оценивать новые знания, делать выводы и обобщения.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000108"/>
            <a:ext cx="2905137" cy="217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000636"/>
            <a:ext cx="2320933" cy="174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1" y="5000636"/>
            <a:ext cx="274321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Письменные приёмы: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Написание эссе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Составление телеграммы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Стихотворение по алгоритму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Нарисуй счастье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Письмо по кругу 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857628"/>
            <a:ext cx="1939018" cy="214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85728"/>
            <a:ext cx="2105037" cy="183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643182"/>
            <a:ext cx="2735143" cy="26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354505"/>
            <a:ext cx="2231232" cy="250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Кластер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способ графической организации материала, позволяющий сделать наглядными те мыслительные процессы, которые происходят при погружении в ту или иную тему.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171</TotalTime>
  <Words>307</Words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Слайд 1</vt:lpstr>
      <vt:lpstr>Слайд 2</vt:lpstr>
      <vt:lpstr>Слайд 3</vt:lpstr>
      <vt:lpstr>Школа обязана не только осуществлять передачу научных знаний, но и уделять должное внимание формированию мировоззрения, позитивной ценностной ориентации обучающихся, приданию обучению, труду, жизни нравственного измерения.                 Патриарх Кирилл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Максим</cp:lastModifiedBy>
  <cp:revision>22</cp:revision>
  <dcterms:created xsi:type="dcterms:W3CDTF">2013-11-30T12:09:15Z</dcterms:created>
  <dcterms:modified xsi:type="dcterms:W3CDTF">2014-01-03T14:46:15Z</dcterms:modified>
</cp:coreProperties>
</file>