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28.09.2013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wmf"/><Relationship Id="rId5" Type="http://schemas.openxmlformats.org/officeDocument/2006/relationships/image" Target="../media/image23.jpeg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Крупные участки суши , окружённые водой , принято называть –</a:t>
            </a:r>
            <a:b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ru-RU" sz="4800" dirty="0" smtClean="0"/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остров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материк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пустыня</a:t>
            </a:r>
          </a:p>
          <a:p>
            <a:pPr marL="6858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Алексей\AppData\Local\Microsoft\Windows\Temporary Internet Files\Content.IE5\8TWW4TZ1\MC9004380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29000"/>
            <a:ext cx="2376000" cy="23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06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Солнце весь год стоит высоко, там зимой и летом одинаково тепло-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экватор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тропики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юг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10243" name="Picture 3" descr="C:\Users\Алексей\AppData\Local\Microsoft\Windows\Temporary Internet Files\Content.IE5\2CWL5ITR\MP90040048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84984"/>
            <a:ext cx="2808000" cy="280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57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этого условия зависит рост, развитие размножение и даже расселение на Земле-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Солнце – источник тепла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Солнце – источник света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C:\Users\Алексей\AppData\Local\Microsoft\Windows\Temporary Internet Files\Content.IE5\0065MNW4\MC9002322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437112"/>
            <a:ext cx="1664289" cy="16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164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какого вещества зависит климат нашей планеты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пресная вода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солёная вода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запасы воды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3" descr="C:\Users\Алексей\AppData\Local\Microsoft\Windows\Temporary Internet Files\Content.IE5\8TWW4TZ1\MP90040001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17032"/>
            <a:ext cx="3528000" cy="23510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4159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оболочка Земли защищает Землю от падения метеоритов-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атмосфера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литосфера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гидросфера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3314" name="Picture 2" descr="C:\Users\Алексей\AppData\Local\Microsoft\Windows\Temporary Internet Files\Content.IE5\0065MNW4\MC9000832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92520"/>
            <a:ext cx="2895152" cy="252000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036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причину загрязнения воздуха-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экологически- чистый транспорт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химические выбросы в атмосферу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химические сливы в воду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137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атмосферы в определённый промежуток времени называют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осадками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температурой  воздуха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погодой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9" name="Picture 3" descr="C:\Users\Алексей\AppData\Local\Microsoft\Windows\Temporary Internet Files\Content.IE5\2CWL5ITR\MP90040126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229200"/>
            <a:ext cx="2088000" cy="139144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Users\Алексей\AppData\Local\Microsoft\Windows\Temporary Internet Files\Content.IE5\0065MNW4\MC9002829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589240"/>
            <a:ext cx="936000" cy="9773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228084"/>
            <a:ext cx="1188000" cy="11850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C:\Users\Алексей\AppData\Local\Microsoft\Windows\Temporary Internet Files\Content.IE5\26EE6RHP\MP90040096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208895"/>
            <a:ext cx="900000" cy="134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92" y="260648"/>
            <a:ext cx="1008000" cy="10608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690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какому промежутку времени можно отнести этот транспорт-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настоящее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будущее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прошлое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Users\Алексей\AppData\Local\Microsoft\Windows\Temporary Internet Files\Content.IE5\0065MNW4\MC90040778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384" y="3861048"/>
            <a:ext cx="3194321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6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лет составляет век-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100 лет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 1000 лет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 десятилетие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6683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Учёные-историки для обозначения веков обычно используют -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римские цифры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арабские цифры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Алексей\AppData\Local\Microsoft\Windows\Temporary Internet Files\Content.IE5\8TWW4TZ1\MC9003972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3" y="4509120"/>
            <a:ext cx="2623337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4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относиться к неживой природе-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бактерии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звёзды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куст малины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Алексей\AppData\Local\Microsoft\Windows\Temporary Internet Files\Content.IE5\0065MNW4\MC9003325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77077"/>
            <a:ext cx="1440000" cy="15103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лексей\AppData\Local\Microsoft\Windows\Temporary Internet Files\Content.IE5\2CWL5ITR\MM900283261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091" y="3356992"/>
            <a:ext cx="1219200" cy="1219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Алексей\AppData\Local\Microsoft\Windows\Temporary Internet Files\Content.IE5\0065MNW4\MC9004238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291" y="4324110"/>
            <a:ext cx="1765300" cy="1816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115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относиться к живой природе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каменный уголь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песок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иглокожие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Алексей\AppData\Local\Microsoft\Windows\Temporary Internet Files\Content.IE5\2CWL5ITR\MC9003341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294" y="4581128"/>
            <a:ext cx="1440000" cy="1507559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Алексей\AppData\Local\Microsoft\Windows\Temporary Internet Files\Content.IE5\2CWL5ITR\MC9003469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24333"/>
            <a:ext cx="1764000" cy="116367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Алексей\AppData\Local\Microsoft\Windows\Temporary Internet Files\Content.IE5\0065MNW4\MP90040079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85213"/>
            <a:ext cx="2484000" cy="198720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46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 искусственное тело-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фарфоровая чашка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куст рябины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нефтяные залежи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Алексей\AppData\Local\Microsoft\Windows\Temporary Internet Files\Content.IE5\8TWW4TZ1\MP90044869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53136"/>
            <a:ext cx="1824203" cy="13681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Алексей\AppData\Local\Microsoft\Windows\Temporary Internet Files\Content.IE5\0065MNW4\MP90043376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97152"/>
            <a:ext cx="2206892" cy="14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Алексей\AppData\Local\Microsoft\Windows\Temporary Internet Files\Content.IE5\26EE6RHP\MC90034933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581128"/>
            <a:ext cx="1816913" cy="17492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44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наука занимается изучением  звёздного неба-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биология</a:t>
            </a:r>
          </a:p>
          <a:p>
            <a:pPr marL="6858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астрономия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зоология</a:t>
            </a:r>
          </a:p>
          <a:p>
            <a:pPr marL="6858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 descr="http://im4-tub-ru.yandex.net/i?id=368514985-1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56992"/>
            <a:ext cx="4212000" cy="280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6834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является самым большим телом Солнечной системы-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Луна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Сатурн</a:t>
            </a:r>
          </a:p>
          <a:p>
            <a:pPr marL="6858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Солнце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Алексей\AppData\Local\Microsoft\Windows\Temporary Internet Files\Content.IE5\26EE6RHP\MM90021908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433" y="3086067"/>
            <a:ext cx="3096000" cy="31396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71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76</TotalTime>
  <Words>180</Words>
  <Application>Microsoft Office PowerPoint</Application>
  <PresentationFormat>Экран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Urban Pop</vt:lpstr>
      <vt:lpstr>  Крупные участки суши , окружённые водой , принято называть – </vt:lpstr>
      <vt:lpstr> К какому промежутку времени можно отнести этот транспорт-</vt:lpstr>
      <vt:lpstr>Сколько лет составляет век-</vt:lpstr>
      <vt:lpstr> Учёные-историки для обозначения веков обычно используют -</vt:lpstr>
      <vt:lpstr>Что относиться к неживой природе-</vt:lpstr>
      <vt:lpstr>Что относиться к живой природе</vt:lpstr>
      <vt:lpstr>Выдели искусственное тело-</vt:lpstr>
      <vt:lpstr> Какая наука занимается изучением  звёздного неба-</vt:lpstr>
      <vt:lpstr>Что является самым большим телом Солнечной системы-</vt:lpstr>
      <vt:lpstr>   Где Солнце весь год стоит высоко, там зимой и летом одинаково тепло-</vt:lpstr>
      <vt:lpstr>  От этого условия зависит рост, развитие размножение и даже расселение на Земле-</vt:lpstr>
      <vt:lpstr>  От какого вещества зависит климат нашей планеты</vt:lpstr>
      <vt:lpstr>  Какая оболочка Земли защищает Землю от падения метеоритов-</vt:lpstr>
      <vt:lpstr> Выбери причину загрязнения воздуха-</vt:lpstr>
      <vt:lpstr>    Состояние атмосферы в определённый промежуток времени называют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Крупные участки суши , окружённые водой , принято называть – </dc:title>
  <dc:creator>Алексей</dc:creator>
  <cp:lastModifiedBy>Алексей</cp:lastModifiedBy>
  <cp:revision>9</cp:revision>
  <dcterms:created xsi:type="dcterms:W3CDTF">2013-09-28T16:42:26Z</dcterms:created>
  <dcterms:modified xsi:type="dcterms:W3CDTF">2013-09-28T18:09:04Z</dcterms:modified>
</cp:coreProperties>
</file>