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2691E5F-9E5A-4DDF-A157-1BCAC93FFA0C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B51D011-F0D4-4962-859B-AEEEA2AC058D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1E5F-9E5A-4DDF-A157-1BCAC93FFA0C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D011-F0D4-4962-859B-AEEEA2AC05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1E5F-9E5A-4DDF-A157-1BCAC93FFA0C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D011-F0D4-4962-859B-AEEEA2AC05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1E5F-9E5A-4DDF-A157-1BCAC93FFA0C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D011-F0D4-4962-859B-AEEEA2AC05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1E5F-9E5A-4DDF-A157-1BCAC93FFA0C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D011-F0D4-4962-859B-AEEEA2AC05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1E5F-9E5A-4DDF-A157-1BCAC93FFA0C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D011-F0D4-4962-859B-AEEEA2AC05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1E5F-9E5A-4DDF-A157-1BCAC93FFA0C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D011-F0D4-4962-859B-AEEEA2AC05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1E5F-9E5A-4DDF-A157-1BCAC93FFA0C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D011-F0D4-4962-859B-AEEEA2AC05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1E5F-9E5A-4DDF-A157-1BCAC93FFA0C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D011-F0D4-4962-859B-AEEEA2AC05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1E5F-9E5A-4DDF-A157-1BCAC93FFA0C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D011-F0D4-4962-859B-AEEEA2AC058D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1E5F-9E5A-4DDF-A157-1BCAC93FFA0C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D011-F0D4-4962-859B-AEEEA2AC05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2691E5F-9E5A-4DDF-A157-1BCAC93FFA0C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B51D011-F0D4-4962-859B-AEEEA2AC05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332656"/>
            <a:ext cx="8506816" cy="59093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Прочитайте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стихотворение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 определите: о чём мы </a:t>
            </a:r>
          </a:p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егодня будем говорить </a:t>
            </a:r>
          </a:p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 уроке.</a:t>
            </a:r>
          </a:p>
          <a:p>
            <a:pPr algn="ctr"/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8037443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Посмотри, мой милый друг, что находится вокруг?</a:t>
            </a: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Небо светло-голубое, солнце светит золотое,</a:t>
            </a: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Ветер листьями играет, тучка в небе проплывает.</a:t>
            </a: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Поле, речка и трава, горы, воздух и листва, </a:t>
            </a: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Птицы, звери и леса, гром, туманы и роса, </a:t>
            </a: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Человек и время года – это всё вокруг …</a:t>
            </a:r>
          </a:p>
          <a:p>
            <a:pPr marL="0" indent="0" algn="ctr">
              <a:buNone/>
            </a:pPr>
            <a:endParaRPr lang="ru-RU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ПРИРОДА</a:t>
            </a:r>
            <a:endParaRPr lang="ru-RU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46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76872"/>
            <a:ext cx="3838848" cy="396044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99592" y="548679"/>
            <a:ext cx="3600400" cy="5832649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княжеской породы, а ходит  с короной; 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ратный ездок, а с ремнем на ноге; 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сторожем стоит, а всех рано будит.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1" y="836712"/>
            <a:ext cx="36724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Петух</a:t>
            </a:r>
          </a:p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55495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96634" cy="2808312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Встану я рано, бело да румяно, да как распущу золотые волосы, да выйду за город – и человек, и зверь возрадуются.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140968"/>
            <a:ext cx="3011661" cy="3011661"/>
          </a:xfrm>
        </p:spPr>
      </p:pic>
      <p:sp>
        <p:nvSpPr>
          <p:cNvPr id="6" name="Прямоугольник 5"/>
          <p:cNvSpPr/>
          <p:nvPr/>
        </p:nvSpPr>
        <p:spPr>
          <a:xfrm>
            <a:off x="605880" y="4869160"/>
            <a:ext cx="43624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СОЛНЦЕ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325127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772816"/>
            <a:ext cx="7024744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Ходит скалка по дороге, грузная, огромная. И теперь у нас дорога, как линейка ровная.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924944"/>
            <a:ext cx="4775746" cy="3531490"/>
          </a:xfrm>
        </p:spPr>
      </p:pic>
      <p:sp>
        <p:nvSpPr>
          <p:cNvPr id="5" name="Прямоугольник 4"/>
          <p:cNvSpPr/>
          <p:nvPr/>
        </p:nvSpPr>
        <p:spPr>
          <a:xfrm>
            <a:off x="755576" y="3068960"/>
            <a:ext cx="39837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Дорожный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каток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27816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628800"/>
            <a:ext cx="7024744" cy="1143000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лесу на поляне стоит кудрявый Ваня в зеленом кафтане. Богач не велик, а орешками наделит.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9" y="2708920"/>
            <a:ext cx="5009703" cy="3752442"/>
          </a:xfrm>
        </p:spPr>
      </p:pic>
      <p:sp>
        <p:nvSpPr>
          <p:cNvPr id="5" name="Прямоугольник 4"/>
          <p:cNvSpPr/>
          <p:nvPr/>
        </p:nvSpPr>
        <p:spPr>
          <a:xfrm>
            <a:off x="323528" y="3861197"/>
            <a:ext cx="3384377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орешник</a:t>
            </a:r>
            <a:endParaRPr lang="ru-RU" sz="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8809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46523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Тонка, длинна, одноуха, остра, всему свету красна.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846549"/>
            <a:ext cx="5039777" cy="3384376"/>
          </a:xfrm>
        </p:spPr>
      </p:pic>
      <p:sp>
        <p:nvSpPr>
          <p:cNvPr id="5" name="Прямоугольник 4"/>
          <p:cNvSpPr/>
          <p:nvPr/>
        </p:nvSpPr>
        <p:spPr>
          <a:xfrm>
            <a:off x="179512" y="4077072"/>
            <a:ext cx="34983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игла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81652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556792"/>
            <a:ext cx="7024744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Шапка набекрень, спрятался за пень. Кто проходит близко, кланяется низко.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780928"/>
            <a:ext cx="3876765" cy="3318383"/>
          </a:xfrm>
        </p:spPr>
      </p:pic>
      <p:sp>
        <p:nvSpPr>
          <p:cNvPr id="5" name="Прямоугольник 4"/>
          <p:cNvSpPr/>
          <p:nvPr/>
        </p:nvSpPr>
        <p:spPr>
          <a:xfrm>
            <a:off x="1403648" y="3573016"/>
            <a:ext cx="1786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гриб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9353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7992888" cy="6264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548680"/>
            <a:ext cx="5976663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Природа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822896"/>
            <a:ext cx="4098809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Живая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74208" y="1822896"/>
            <a:ext cx="3260829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Неживая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5048" y="3429000"/>
            <a:ext cx="1729962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Царство</a:t>
            </a:r>
          </a:p>
          <a:p>
            <a:pPr algn="ctr"/>
            <a:r>
              <a:rPr lang="ru-RU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растений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47065" y="3356753"/>
            <a:ext cx="1911935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Царство</a:t>
            </a:r>
          </a:p>
          <a:p>
            <a:pPr algn="ctr"/>
            <a:r>
              <a:rPr lang="ru-RU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животных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302966" y="3429000"/>
            <a:ext cx="169065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Царство </a:t>
            </a:r>
          </a:p>
          <a:p>
            <a:pPr algn="ctr"/>
            <a:r>
              <a:rPr lang="ru-RU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грибов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55811" y="4870400"/>
            <a:ext cx="175080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Царство </a:t>
            </a:r>
          </a:p>
          <a:p>
            <a:pPr algn="ctr"/>
            <a:r>
              <a:rPr lang="ru-RU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бактерий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1450892" y="2768154"/>
            <a:ext cx="240788" cy="5885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007441" y="2768154"/>
            <a:ext cx="195591" cy="5885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333907" y="2768153"/>
            <a:ext cx="240788" cy="5885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2039280" y="3128193"/>
            <a:ext cx="238505" cy="17409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060443" y="3128192"/>
            <a:ext cx="238505" cy="17409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379754" y="4901232"/>
            <a:ext cx="1690655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Царство </a:t>
            </a:r>
          </a:p>
          <a:p>
            <a:pPr algn="ctr"/>
            <a:r>
              <a:rPr lang="ru-RU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вирусов</a:t>
            </a:r>
          </a:p>
        </p:txBody>
      </p:sp>
      <p:sp>
        <p:nvSpPr>
          <p:cNvPr id="22" name="Стрелка вниз 21"/>
          <p:cNvSpPr/>
          <p:nvPr/>
        </p:nvSpPr>
        <p:spPr>
          <a:xfrm>
            <a:off x="2937609" y="1378131"/>
            <a:ext cx="240788" cy="588599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6750356" y="1378130"/>
            <a:ext cx="240788" cy="588599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4516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81</TotalTime>
  <Words>214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Презентация PowerPoint</vt:lpstr>
      <vt:lpstr>Презентация PowerPoint</vt:lpstr>
      <vt:lpstr>Презентация PowerPoint</vt:lpstr>
      <vt:lpstr>Встану я рано, бело да румяно, да как распущу золотые волосы, да выйду за город – и человек, и зверь возрадуются.</vt:lpstr>
      <vt:lpstr>Ходит скалка по дороге, грузная, огромная. И теперь у нас дорога, как линейка ровная.</vt:lpstr>
      <vt:lpstr>В лесу на поляне стоит кудрявый Ваня в зеленом кафтане. Богач не велик, а орешками наделит.</vt:lpstr>
      <vt:lpstr>Тонка, длинна, одноуха, остра, всему свету красна. </vt:lpstr>
      <vt:lpstr>Шапка набекрень, спрятался за пень. Кто проходит близко, кланяется низко.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Yurkov</dc:creator>
  <cp:lastModifiedBy>Yurkov</cp:lastModifiedBy>
  <cp:revision>11</cp:revision>
  <dcterms:created xsi:type="dcterms:W3CDTF">2014-09-02T15:30:07Z</dcterms:created>
  <dcterms:modified xsi:type="dcterms:W3CDTF">2014-09-02T16:51:52Z</dcterms:modified>
</cp:coreProperties>
</file>