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50" y="27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FA7FA7-050B-419D-84FB-DAC4D09CBAE1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5B8B92-8FFB-443B-9F19-3A366EF359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877272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Галкина Вера, 2 «Б</a:t>
            </a:r>
            <a:r>
              <a:rPr lang="ru-RU" sz="1600" dirty="0" smtClean="0"/>
              <a:t>»</a:t>
            </a:r>
          </a:p>
          <a:p>
            <a:pPr algn="r"/>
            <a:r>
              <a:rPr lang="ru-RU" sz="1600" dirty="0" smtClean="0"/>
              <a:t>ГБОУ СОШ № 635 г. </a:t>
            </a:r>
            <a:r>
              <a:rPr lang="ru-RU" sz="1600" smtClean="0"/>
              <a:t>Москва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МОЙ ГОРОД -    МОСКВА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70" y="731838"/>
            <a:ext cx="5560059" cy="3475037"/>
          </a:xfrm>
        </p:spPr>
      </p:pic>
    </p:spTree>
    <p:extLst>
      <p:ext uri="{BB962C8B-B14F-4D97-AF65-F5344CB8AC3E}">
        <p14:creationId xmlns:p14="http://schemas.microsoft.com/office/powerpoint/2010/main" val="37151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Москва-река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2261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Москве самое красивое метро в мире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816424" cy="3732065"/>
          </a:xfrm>
        </p:spPr>
      </p:pic>
    </p:spTree>
    <p:extLst>
      <p:ext uri="{BB962C8B-B14F-4D97-AF65-F5344CB8AC3E}">
        <p14:creationId xmlns:p14="http://schemas.microsoft.com/office/powerpoint/2010/main" val="28887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Москве исполнилось 867 лет. </a:t>
            </a:r>
            <a:br>
              <a:rPr lang="ru-RU" sz="2400" dirty="0" smtClean="0"/>
            </a:br>
            <a:r>
              <a:rPr lang="ru-RU" sz="2400" dirty="0" smtClean="0"/>
              <a:t>С праздником мой любимый город!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рисунок 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1435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 Вид из космоса</a:t>
            </a:r>
          </a:p>
          <a:p>
            <a:r>
              <a:rPr lang="ru-RU" dirty="0" smtClean="0"/>
              <a:t>2. Герб Москвы</a:t>
            </a:r>
          </a:p>
          <a:p>
            <a:r>
              <a:rPr lang="ru-RU" dirty="0" smtClean="0"/>
              <a:t>3.Тверская улица</a:t>
            </a:r>
          </a:p>
          <a:p>
            <a:r>
              <a:rPr lang="ru-RU" dirty="0" smtClean="0"/>
              <a:t>4.Мэр Москвы</a:t>
            </a:r>
          </a:p>
          <a:p>
            <a:r>
              <a:rPr lang="ru-RU" dirty="0" smtClean="0"/>
              <a:t>5.Красная площадь</a:t>
            </a:r>
          </a:p>
          <a:p>
            <a:r>
              <a:rPr lang="ru-RU" dirty="0" smtClean="0"/>
              <a:t>6.Куранты</a:t>
            </a:r>
          </a:p>
          <a:p>
            <a:r>
              <a:rPr lang="ru-RU" dirty="0" smtClean="0"/>
              <a:t>7. Храм Василия Блаженного</a:t>
            </a:r>
          </a:p>
          <a:p>
            <a:r>
              <a:rPr lang="ru-RU" dirty="0" smtClean="0"/>
              <a:t>8. Вечный огонь</a:t>
            </a:r>
          </a:p>
          <a:p>
            <a:r>
              <a:rPr lang="ru-RU" dirty="0" smtClean="0"/>
              <a:t>9. Метро</a:t>
            </a:r>
          </a:p>
        </p:txBody>
      </p:sp>
    </p:spTree>
    <p:extLst>
      <p:ext uri="{BB962C8B-B14F-4D97-AF65-F5344CB8AC3E}">
        <p14:creationId xmlns:p14="http://schemas.microsoft.com/office/powerpoint/2010/main" val="29776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5731039" cy="1080120"/>
          </a:xfrm>
        </p:spPr>
        <p:txBody>
          <a:bodyPr/>
          <a:lstStyle/>
          <a:p>
            <a:r>
              <a:rPr lang="ru-RU" sz="2800" dirty="0" smtClean="0">
                <a:effectLst>
                  <a:outerShdw blurRad="50800" dist="50800" dir="5400000" algn="ctr" rotWithShape="0">
                    <a:schemeClr val="bg1"/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выглядит город в котором я живу из космоса</a:t>
            </a:r>
            <a:endParaRPr lang="ru-RU" sz="2800" dirty="0">
              <a:effectLst>
                <a:outerShdw blurRad="50800" dist="50800" dir="5400000" algn="ctr" rotWithShape="0">
                  <a:schemeClr val="bg1"/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198874" cy="3475037"/>
          </a:xfrm>
        </p:spPr>
      </p:pic>
    </p:spTree>
    <p:extLst>
      <p:ext uri="{BB962C8B-B14F-4D97-AF65-F5344CB8AC3E}">
        <p14:creationId xmlns:p14="http://schemas.microsoft.com/office/powerpoint/2010/main" val="21889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792088"/>
          </a:xfrm>
        </p:spPr>
        <p:txBody>
          <a:bodyPr/>
          <a:lstStyle/>
          <a:p>
            <a:r>
              <a:rPr lang="ru-RU" dirty="0" smtClean="0"/>
              <a:t>Герб города Москвы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845186" cy="3475037"/>
          </a:xfrm>
        </p:spPr>
      </p:pic>
    </p:spTree>
    <p:extLst>
      <p:ext uri="{BB962C8B-B14F-4D97-AF65-F5344CB8AC3E}">
        <p14:creationId xmlns:p14="http://schemas.microsoft.com/office/powerpoint/2010/main" val="459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Тверская улица – это главная улица Москвы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79" y="731838"/>
            <a:ext cx="5865041" cy="3475037"/>
          </a:xfrm>
        </p:spPr>
      </p:pic>
    </p:spTree>
    <p:extLst>
      <p:ext uri="{BB962C8B-B14F-4D97-AF65-F5344CB8AC3E}">
        <p14:creationId xmlns:p14="http://schemas.microsoft.com/office/powerpoint/2010/main" val="1856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132856"/>
            <a:ext cx="4885928" cy="1143000"/>
          </a:xfrm>
        </p:spPr>
        <p:txBody>
          <a:bodyPr/>
          <a:lstStyle/>
          <a:p>
            <a:r>
              <a:rPr lang="ru-RU" dirty="0" smtClean="0"/>
              <a:t>Мэр Москвы – </a:t>
            </a:r>
            <a:r>
              <a:rPr lang="ru-RU" dirty="0" err="1" smtClean="0"/>
              <a:t>Собянин</a:t>
            </a:r>
            <a:r>
              <a:rPr lang="ru-RU" dirty="0" smtClean="0"/>
              <a:t>  Сергей Семенович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240360" cy="4752528"/>
          </a:xfrm>
        </p:spPr>
      </p:pic>
    </p:spTree>
    <p:extLst>
      <p:ext uri="{BB962C8B-B14F-4D97-AF65-F5344CB8AC3E}">
        <p14:creationId xmlns:p14="http://schemas.microsoft.com/office/powerpoint/2010/main" val="5464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площадь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2073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часы Москвы – куранты на Спасской башне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12" y="731838"/>
            <a:ext cx="4628776" cy="3475037"/>
          </a:xfrm>
        </p:spPr>
      </p:pic>
    </p:spTree>
    <p:extLst>
      <p:ext uri="{BB962C8B-B14F-4D97-AF65-F5344CB8AC3E}">
        <p14:creationId xmlns:p14="http://schemas.microsoft.com/office/powerpoint/2010/main" val="395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Храм </a:t>
            </a:r>
            <a:r>
              <a:rPr lang="ru-RU" sz="3600" dirty="0" err="1" smtClean="0"/>
              <a:t>Васия</a:t>
            </a:r>
            <a:r>
              <a:rPr lang="ru-RU" sz="3600" dirty="0" smtClean="0"/>
              <a:t> Блаженного – известный памятник архитектуры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65" y="731838"/>
            <a:ext cx="3631469" cy="3475037"/>
          </a:xfrm>
        </p:spPr>
      </p:pic>
    </p:spTree>
    <p:extLst>
      <p:ext uri="{BB962C8B-B14F-4D97-AF65-F5344CB8AC3E}">
        <p14:creationId xmlns:p14="http://schemas.microsoft.com/office/powerpoint/2010/main" val="25792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105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 МОЙ ГОРОД -    МОСКВА</vt:lpstr>
      <vt:lpstr>Содержание</vt:lpstr>
      <vt:lpstr>Так выглядит город в котором я живу из космоса</vt:lpstr>
      <vt:lpstr>Герб города Москвы</vt:lpstr>
      <vt:lpstr>Тверская улица – это главная улица Москвы</vt:lpstr>
      <vt:lpstr>Мэр Москвы – Собянин  Сергей Семенович</vt:lpstr>
      <vt:lpstr>Красная площадь</vt:lpstr>
      <vt:lpstr>Главные часы Москвы – куранты на Спасской башне</vt:lpstr>
      <vt:lpstr>Храм Васия Блаженного – известный памятник архитектуры</vt:lpstr>
      <vt:lpstr>Вечный огонь</vt:lpstr>
      <vt:lpstr>Москва-река</vt:lpstr>
      <vt:lpstr>В Москве самое красивое метро в мире</vt:lpstr>
      <vt:lpstr>Москве исполнилось 867 лет.  С праздником мой любимый город! </vt:lpstr>
    </vt:vector>
  </TitlesOfParts>
  <Company>X5 Retail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    МОСКВА</dc:title>
  <dc:creator>fs</dc:creator>
  <cp:lastModifiedBy>USER</cp:lastModifiedBy>
  <cp:revision>7</cp:revision>
  <dcterms:created xsi:type="dcterms:W3CDTF">2014-09-12T05:10:04Z</dcterms:created>
  <dcterms:modified xsi:type="dcterms:W3CDTF">2014-09-12T13:23:54Z</dcterms:modified>
</cp:coreProperties>
</file>