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5" r:id="rId1"/>
    <p:sldMasterId id="2147483657" r:id="rId2"/>
    <p:sldMasterId id="2147483795" r:id="rId3"/>
  </p:sldMasterIdLst>
  <p:notesMasterIdLst>
    <p:notesMasterId r:id="rId19"/>
  </p:notesMasterIdLst>
  <p:sldIdLst>
    <p:sldId id="259" r:id="rId4"/>
    <p:sldId id="284" r:id="rId5"/>
    <p:sldId id="283" r:id="rId6"/>
    <p:sldId id="266" r:id="rId7"/>
    <p:sldId id="260" r:id="rId8"/>
    <p:sldId id="268" r:id="rId9"/>
    <p:sldId id="285" r:id="rId10"/>
    <p:sldId id="270" r:id="rId11"/>
    <p:sldId id="272" r:id="rId12"/>
    <p:sldId id="280" r:id="rId13"/>
    <p:sldId id="275" r:id="rId14"/>
    <p:sldId id="281" r:id="rId15"/>
    <p:sldId id="282" r:id="rId16"/>
    <p:sldId id="286" r:id="rId17"/>
    <p:sldId id="279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A6703"/>
    <a:srgbClr val="F0061C"/>
    <a:srgbClr val="095503"/>
    <a:srgbClr val="50F943"/>
    <a:srgbClr val="FFFF00"/>
    <a:srgbClr val="0066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774" autoAdjust="0"/>
  </p:normalViewPr>
  <p:slideViewPr>
    <p:cSldViewPr>
      <p:cViewPr varScale="1">
        <p:scale>
          <a:sx n="69" d="100"/>
          <a:sy n="69" d="100"/>
        </p:scale>
        <p:origin x="-14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165" b="1" i="0" u="none" strike="noStrike" baseline="0">
                <a:solidFill>
                  <a:srgbClr val="0000FF"/>
                </a:solidFill>
                <a:latin typeface="Arial Cyr"/>
                <a:ea typeface="Arial Cyr"/>
                <a:cs typeface="Arial Cyr"/>
              </a:defRPr>
            </a:pPr>
            <a:r>
              <a:rPr lang="ru-RU" dirty="0"/>
              <a:t>Уровень здоровья детей в начале и конце смены в оздоровительном лагере</a:t>
            </a:r>
          </a:p>
        </c:rich>
      </c:tx>
      <c:layout>
        <c:manualLayout>
          <c:xMode val="edge"/>
          <c:yMode val="edge"/>
          <c:x val="0.10141206675224647"/>
          <c:y val="3.3419023136246784E-2"/>
        </c:manualLayout>
      </c:layout>
      <c:overlay val="0"/>
      <c:spPr>
        <a:noFill/>
        <a:ln w="27497">
          <a:noFill/>
        </a:ln>
      </c:spPr>
    </c:title>
    <c:autoTitleDeleted val="0"/>
    <c:view3D>
      <c:rotX val="15"/>
      <c:hPercent val="242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CCFFFF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CCFFFF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7715019255455713"/>
          <c:y val="0.28020565552699223"/>
          <c:w val="0.70089858793324777"/>
          <c:h val="0.56041131105398467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Лист1!$B$5</c:f>
              <c:strCache>
                <c:ptCount val="1"/>
                <c:pt idx="0">
                  <c:v>Низкий</c:v>
                </c:pt>
              </c:strCache>
            </c:strRef>
          </c:tx>
          <c:spPr>
            <a:solidFill>
              <a:srgbClr val="FF0000"/>
            </a:solidFill>
            <a:ln w="13749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Лист1!$A$6:$A$7</c:f>
              <c:strCache>
                <c:ptCount val="2"/>
                <c:pt idx="0">
                  <c:v>В начале смены</c:v>
                </c:pt>
                <c:pt idx="1">
                  <c:v>В конце смены</c:v>
                </c:pt>
              </c:strCache>
            </c:strRef>
          </c:cat>
          <c:val>
            <c:numRef>
              <c:f>Лист1!$B$6:$B$7</c:f>
              <c:numCache>
                <c:formatCode>General</c:formatCode>
                <c:ptCount val="2"/>
                <c:pt idx="0">
                  <c:v>17</c:v>
                </c:pt>
                <c:pt idx="1">
                  <c:v>8</c:v>
                </c:pt>
              </c:numCache>
            </c:numRef>
          </c:val>
        </c:ser>
        <c:ser>
          <c:idx val="1"/>
          <c:order val="1"/>
          <c:tx>
            <c:strRef>
              <c:f>Лист1!$C$5</c:f>
              <c:strCache>
                <c:ptCount val="1"/>
                <c:pt idx="0">
                  <c:v>Средний</c:v>
                </c:pt>
              </c:strCache>
            </c:strRef>
          </c:tx>
          <c:spPr>
            <a:solidFill>
              <a:srgbClr val="00FF00"/>
            </a:solidFill>
            <a:ln w="13749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Лист1!$A$6:$A$7</c:f>
              <c:strCache>
                <c:ptCount val="2"/>
                <c:pt idx="0">
                  <c:v>В начале смены</c:v>
                </c:pt>
                <c:pt idx="1">
                  <c:v>В конце смены</c:v>
                </c:pt>
              </c:strCache>
            </c:strRef>
          </c:cat>
          <c:val>
            <c:numRef>
              <c:f>Лист1!$C$6:$C$7</c:f>
              <c:numCache>
                <c:formatCode>General</c:formatCode>
                <c:ptCount val="2"/>
                <c:pt idx="0">
                  <c:v>70</c:v>
                </c:pt>
                <c:pt idx="1">
                  <c:v>72</c:v>
                </c:pt>
              </c:numCache>
            </c:numRef>
          </c:val>
        </c:ser>
        <c:ser>
          <c:idx val="2"/>
          <c:order val="2"/>
          <c:tx>
            <c:strRef>
              <c:f>Лист1!$D$5</c:f>
              <c:strCache>
                <c:ptCount val="1"/>
                <c:pt idx="0">
                  <c:v>Высокий</c:v>
                </c:pt>
              </c:strCache>
            </c:strRef>
          </c:tx>
          <c:spPr>
            <a:solidFill>
              <a:srgbClr val="0000FF"/>
            </a:solidFill>
            <a:ln w="13749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Лист1!$A$6:$A$7</c:f>
              <c:strCache>
                <c:ptCount val="2"/>
                <c:pt idx="0">
                  <c:v>В начале смены</c:v>
                </c:pt>
                <c:pt idx="1">
                  <c:v>В конце смены</c:v>
                </c:pt>
              </c:strCache>
            </c:strRef>
          </c:cat>
          <c:val>
            <c:numRef>
              <c:f>Лист1!$D$6:$D$7</c:f>
              <c:numCache>
                <c:formatCode>General</c:formatCode>
                <c:ptCount val="2"/>
                <c:pt idx="0">
                  <c:v>13</c:v>
                </c:pt>
                <c:pt idx="1">
                  <c:v>20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5683072"/>
        <c:axId val="25684608"/>
        <c:axId val="0"/>
      </c:bar3DChart>
      <c:catAx>
        <c:axId val="2568307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low"/>
        <c:spPr>
          <a:ln w="3437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45" b="1" i="0" u="none" strike="noStrike" baseline="0">
                <a:solidFill>
                  <a:srgbClr val="0000FF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256846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5684608"/>
        <c:scaling>
          <c:orientation val="minMax"/>
        </c:scaling>
        <c:delete val="0"/>
        <c:axPos val="b"/>
        <c:majorGridlines>
          <c:spPr>
            <a:ln w="3437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461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r>
                  <a:rPr lang="ru-RU"/>
                  <a:t>%</a:t>
                </a:r>
              </a:p>
            </c:rich>
          </c:tx>
          <c:layout>
            <c:manualLayout>
              <c:xMode val="edge"/>
              <c:yMode val="edge"/>
              <c:x val="0.86264441591784347"/>
              <c:y val="0.8457583547557842"/>
            </c:manualLayout>
          </c:layout>
          <c:overlay val="0"/>
          <c:spPr>
            <a:noFill/>
            <a:ln w="27497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437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45" b="1" i="0" u="none" strike="noStrike" baseline="0">
                <a:solidFill>
                  <a:srgbClr val="0000FF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25683072"/>
        <c:crosses val="autoZero"/>
        <c:crossBetween val="between"/>
      </c:valAx>
      <c:spPr>
        <a:noFill/>
        <a:ln w="27497">
          <a:noFill/>
        </a:ln>
      </c:spPr>
    </c:plotArea>
    <c:legend>
      <c:legendPos val="r"/>
      <c:layout>
        <c:manualLayout>
          <c:xMode val="edge"/>
          <c:yMode val="edge"/>
          <c:x val="0.86906290115532736"/>
          <c:y val="0.29048843187660678"/>
          <c:w val="0.12965340179717588"/>
          <c:h val="0.17480719794344474"/>
        </c:manualLayout>
      </c:layout>
      <c:overlay val="0"/>
      <c:spPr>
        <a:solidFill>
          <a:srgbClr val="FFFFFF"/>
        </a:solidFill>
        <a:ln w="3437">
          <a:solidFill>
            <a:srgbClr val="000000"/>
          </a:solidFill>
          <a:prstDash val="solid"/>
        </a:ln>
      </c:spPr>
      <c:txPr>
        <a:bodyPr/>
        <a:lstStyle/>
        <a:p>
          <a:pPr>
            <a:defRPr sz="1093" b="1" i="0" u="none" strike="noStrike" baseline="0">
              <a:solidFill>
                <a:srgbClr val="000000"/>
              </a:solidFill>
              <a:latin typeface="Arial Cyr"/>
              <a:ea typeface="Arial Cyr"/>
              <a:cs typeface="Arial Cyr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rgbClr val="FFFFFF"/>
    </a:solidFill>
    <a:ln w="3437">
      <a:solidFill>
        <a:srgbClr val="000000"/>
      </a:solidFill>
      <a:prstDash val="solid"/>
    </a:ln>
  </c:spPr>
  <c:txPr>
    <a:bodyPr/>
    <a:lstStyle/>
    <a:p>
      <a:pPr>
        <a:defRPr sz="111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7167668-A794-4E39-A9B7-62CAFE9A1C7A}" type="doc">
      <dgm:prSet loTypeId="urn:microsoft.com/office/officeart/2005/8/layout/vList3#1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C240F1DD-D10F-43D0-AF5F-190FBF5BDF9F}">
      <dgm:prSet/>
      <dgm:spPr/>
      <dgm:t>
        <a:bodyPr/>
        <a:lstStyle/>
        <a:p>
          <a:pPr rtl="0"/>
          <a:r>
            <a:rPr lang="ru-RU" b="1" dirty="0" smtClean="0"/>
            <a:t>Больше узнать об окружающем нас мире</a:t>
          </a:r>
          <a:endParaRPr lang="ru-RU" dirty="0"/>
        </a:p>
      </dgm:t>
    </dgm:pt>
    <dgm:pt modelId="{0AE738EB-7C9D-481D-AF17-07690A20B2F8}" type="parTrans" cxnId="{B1021B8D-E751-485F-85BE-8FC398432A28}">
      <dgm:prSet/>
      <dgm:spPr/>
      <dgm:t>
        <a:bodyPr/>
        <a:lstStyle/>
        <a:p>
          <a:endParaRPr lang="ru-RU"/>
        </a:p>
      </dgm:t>
    </dgm:pt>
    <dgm:pt modelId="{5B1B69EE-153E-4AFB-AFC4-0BBEF0F2546D}" type="sibTrans" cxnId="{B1021B8D-E751-485F-85BE-8FC398432A28}">
      <dgm:prSet/>
      <dgm:spPr/>
      <dgm:t>
        <a:bodyPr/>
        <a:lstStyle/>
        <a:p>
          <a:endParaRPr lang="ru-RU"/>
        </a:p>
      </dgm:t>
    </dgm:pt>
    <dgm:pt modelId="{8D9022E8-9A43-42D4-8642-1A26C3F050ED}">
      <dgm:prSet/>
      <dgm:spPr/>
      <dgm:t>
        <a:bodyPr/>
        <a:lstStyle/>
        <a:p>
          <a:pPr rtl="0"/>
          <a:r>
            <a:rPr lang="ru-RU" b="1" dirty="0" smtClean="0"/>
            <a:t>Научиться общаться в коллективе, быть толерантными в общении</a:t>
          </a:r>
          <a:endParaRPr lang="ru-RU" dirty="0"/>
        </a:p>
      </dgm:t>
    </dgm:pt>
    <dgm:pt modelId="{4F3AA66B-4B80-4843-B7FE-DFCE68244730}" type="parTrans" cxnId="{377E6D10-52AF-4414-8948-4F9FDD1DDC40}">
      <dgm:prSet/>
      <dgm:spPr/>
      <dgm:t>
        <a:bodyPr/>
        <a:lstStyle/>
        <a:p>
          <a:endParaRPr lang="ru-RU"/>
        </a:p>
      </dgm:t>
    </dgm:pt>
    <dgm:pt modelId="{DF72C0E2-8540-4B35-9743-4AA3C6A4D879}" type="sibTrans" cxnId="{377E6D10-52AF-4414-8948-4F9FDD1DDC40}">
      <dgm:prSet/>
      <dgm:spPr/>
      <dgm:t>
        <a:bodyPr/>
        <a:lstStyle/>
        <a:p>
          <a:endParaRPr lang="ru-RU"/>
        </a:p>
      </dgm:t>
    </dgm:pt>
    <dgm:pt modelId="{C1A65DAB-A1C2-472E-B5F1-EB58BA9E0D6A}">
      <dgm:prSet/>
      <dgm:spPr/>
      <dgm:t>
        <a:bodyPr/>
        <a:lstStyle/>
        <a:p>
          <a:pPr rtl="0"/>
          <a:r>
            <a:rPr lang="ru-RU" b="1" dirty="0" smtClean="0"/>
            <a:t>Подробнее познакомиться с историей нашего  хутора</a:t>
          </a:r>
          <a:endParaRPr lang="ru-RU" dirty="0"/>
        </a:p>
      </dgm:t>
    </dgm:pt>
    <dgm:pt modelId="{6F51C4F8-0921-4FD1-A4F6-A4161580E33C}" type="parTrans" cxnId="{AA55E6E3-1CE1-4EC4-99DE-26F11A899702}">
      <dgm:prSet/>
      <dgm:spPr/>
      <dgm:t>
        <a:bodyPr/>
        <a:lstStyle/>
        <a:p>
          <a:endParaRPr lang="ru-RU"/>
        </a:p>
      </dgm:t>
    </dgm:pt>
    <dgm:pt modelId="{26EEB3C7-042B-42C5-AD81-7A31BDF03C11}" type="sibTrans" cxnId="{AA55E6E3-1CE1-4EC4-99DE-26F11A899702}">
      <dgm:prSet/>
      <dgm:spPr/>
      <dgm:t>
        <a:bodyPr/>
        <a:lstStyle/>
        <a:p>
          <a:endParaRPr lang="ru-RU"/>
        </a:p>
      </dgm:t>
    </dgm:pt>
    <dgm:pt modelId="{79057913-0F41-44CB-B4DE-5EAB51CB931F}">
      <dgm:prSet/>
      <dgm:spPr/>
      <dgm:t>
        <a:bodyPr/>
        <a:lstStyle/>
        <a:p>
          <a:pPr rtl="0"/>
          <a:r>
            <a:rPr lang="ru-RU" b="1" dirty="0" smtClean="0"/>
            <a:t>Развивать  свои творческие способности</a:t>
          </a:r>
          <a:endParaRPr lang="ru-RU" b="1" dirty="0"/>
        </a:p>
      </dgm:t>
    </dgm:pt>
    <dgm:pt modelId="{9056A2F3-83BF-4D22-A35B-0EAB56B986E9}" type="parTrans" cxnId="{5318DBCE-B766-421F-9B78-E17AA1201862}">
      <dgm:prSet/>
      <dgm:spPr/>
      <dgm:t>
        <a:bodyPr/>
        <a:lstStyle/>
        <a:p>
          <a:endParaRPr lang="ru-RU"/>
        </a:p>
      </dgm:t>
    </dgm:pt>
    <dgm:pt modelId="{A59BBFD4-79F4-4646-B5EA-50F1D8F7FFDB}" type="sibTrans" cxnId="{5318DBCE-B766-421F-9B78-E17AA1201862}">
      <dgm:prSet/>
      <dgm:spPr/>
      <dgm:t>
        <a:bodyPr/>
        <a:lstStyle/>
        <a:p>
          <a:endParaRPr lang="ru-RU"/>
        </a:p>
      </dgm:t>
    </dgm:pt>
    <dgm:pt modelId="{2037BA04-9D68-4DE3-B3F6-67DF7D812448}">
      <dgm:prSet/>
      <dgm:spPr/>
      <dgm:t>
        <a:bodyPr/>
        <a:lstStyle/>
        <a:p>
          <a:pPr rtl="0"/>
          <a:r>
            <a:rPr lang="ru-RU" b="1" dirty="0" smtClean="0"/>
            <a:t>ФОРМИРОВАНИЕ КУЛЬТУРЫ ОТНОШЕНИЯ К ПРИРОДЕ И С ПРИРОДОЙ</a:t>
          </a:r>
          <a:endParaRPr lang="ru-RU" dirty="0"/>
        </a:p>
      </dgm:t>
    </dgm:pt>
    <dgm:pt modelId="{3F57DAEE-CFF8-4211-A770-234384CC4E7B}" type="parTrans" cxnId="{7718181E-5CB7-4652-847A-F5EF8CFCC7E6}">
      <dgm:prSet/>
      <dgm:spPr/>
      <dgm:t>
        <a:bodyPr/>
        <a:lstStyle/>
        <a:p>
          <a:endParaRPr lang="ru-RU"/>
        </a:p>
      </dgm:t>
    </dgm:pt>
    <dgm:pt modelId="{4847CE08-4AF0-404F-9FA9-4D0283C022CD}" type="sibTrans" cxnId="{7718181E-5CB7-4652-847A-F5EF8CFCC7E6}">
      <dgm:prSet/>
      <dgm:spPr/>
      <dgm:t>
        <a:bodyPr/>
        <a:lstStyle/>
        <a:p>
          <a:endParaRPr lang="ru-RU"/>
        </a:p>
      </dgm:t>
    </dgm:pt>
    <dgm:pt modelId="{93F7BC2C-18AB-4FF9-8D8E-C1C7E7EC0E99}">
      <dgm:prSet/>
      <dgm:spPr/>
      <dgm:t>
        <a:bodyPr/>
        <a:lstStyle/>
        <a:p>
          <a:pPr rtl="0"/>
          <a:r>
            <a:rPr lang="ru-RU" b="1" dirty="0" smtClean="0"/>
            <a:t>ПРИВИТИЕ ЧУВСТВА ЛЮБВИ К РОДНОМУ КРАЮ</a:t>
          </a:r>
          <a:endParaRPr lang="ru-RU" dirty="0"/>
        </a:p>
      </dgm:t>
    </dgm:pt>
    <dgm:pt modelId="{353A72D8-316A-41EB-B205-6E7032909686}" type="parTrans" cxnId="{16B79D3E-569A-443C-8DE8-2780D6166D75}">
      <dgm:prSet/>
      <dgm:spPr/>
      <dgm:t>
        <a:bodyPr/>
        <a:lstStyle/>
        <a:p>
          <a:endParaRPr lang="ru-RU"/>
        </a:p>
      </dgm:t>
    </dgm:pt>
    <dgm:pt modelId="{F7F84B62-EED3-4E54-964B-0E830B50BE78}" type="sibTrans" cxnId="{16B79D3E-569A-443C-8DE8-2780D6166D75}">
      <dgm:prSet/>
      <dgm:spPr/>
      <dgm:t>
        <a:bodyPr/>
        <a:lstStyle/>
        <a:p>
          <a:endParaRPr lang="ru-RU"/>
        </a:p>
      </dgm:t>
    </dgm:pt>
    <dgm:pt modelId="{7324B31F-5525-4EC9-989D-138457719F63}">
      <dgm:prSet/>
      <dgm:spPr/>
      <dgm:t>
        <a:bodyPr/>
        <a:lstStyle/>
        <a:p>
          <a:pPr rtl="0"/>
          <a:r>
            <a:rPr lang="ru-RU" b="1" dirty="0" smtClean="0"/>
            <a:t>изучение истории родного края</a:t>
          </a:r>
          <a:endParaRPr lang="ru-RU" dirty="0"/>
        </a:p>
      </dgm:t>
    </dgm:pt>
    <dgm:pt modelId="{3553E383-693D-4551-9452-477C46BBD269}" type="parTrans" cxnId="{C2F824A1-A5F8-4328-8579-BDAE653CCA7E}">
      <dgm:prSet/>
      <dgm:spPr/>
      <dgm:t>
        <a:bodyPr/>
        <a:lstStyle/>
        <a:p>
          <a:endParaRPr lang="ru-RU"/>
        </a:p>
      </dgm:t>
    </dgm:pt>
    <dgm:pt modelId="{4F0B01E7-CB83-47B6-B425-3651059B3CFB}" type="sibTrans" cxnId="{C2F824A1-A5F8-4328-8579-BDAE653CCA7E}">
      <dgm:prSet/>
      <dgm:spPr/>
      <dgm:t>
        <a:bodyPr/>
        <a:lstStyle/>
        <a:p>
          <a:endParaRPr lang="ru-RU"/>
        </a:p>
      </dgm:t>
    </dgm:pt>
    <dgm:pt modelId="{2A7D1C72-2A32-4606-9344-00B36ED7DCA2}">
      <dgm:prSet/>
      <dgm:spPr/>
      <dgm:t>
        <a:bodyPr/>
        <a:lstStyle/>
        <a:p>
          <a:pPr rtl="0"/>
          <a:r>
            <a:rPr lang="ru-RU" b="1" dirty="0" smtClean="0"/>
            <a:t>изучение обычаев и традиций казачества</a:t>
          </a:r>
          <a:endParaRPr lang="ru-RU" dirty="0"/>
        </a:p>
      </dgm:t>
    </dgm:pt>
    <dgm:pt modelId="{2245A117-88B7-41D0-AEDA-272E90EE6A80}" type="parTrans" cxnId="{6AA77223-037B-4FD1-96AE-4AD990B4C744}">
      <dgm:prSet/>
      <dgm:spPr/>
      <dgm:t>
        <a:bodyPr/>
        <a:lstStyle/>
        <a:p>
          <a:endParaRPr lang="ru-RU"/>
        </a:p>
      </dgm:t>
    </dgm:pt>
    <dgm:pt modelId="{8E8EC70F-3D7A-486D-AC09-D353A33EF22F}" type="sibTrans" cxnId="{6AA77223-037B-4FD1-96AE-4AD990B4C744}">
      <dgm:prSet/>
      <dgm:spPr/>
      <dgm:t>
        <a:bodyPr/>
        <a:lstStyle/>
        <a:p>
          <a:endParaRPr lang="ru-RU"/>
        </a:p>
      </dgm:t>
    </dgm:pt>
    <dgm:pt modelId="{2DE8144F-FA5F-4838-B9B5-71BDFC1B2D81}">
      <dgm:prSet/>
      <dgm:spPr/>
      <dgm:t>
        <a:bodyPr/>
        <a:lstStyle/>
        <a:p>
          <a:pPr rtl="0"/>
          <a:r>
            <a:rPr lang="ru-RU" b="1" dirty="0" smtClean="0"/>
            <a:t>Совершенствование знаний по технике безопасности и сохранение здоровья учащихся</a:t>
          </a:r>
          <a:endParaRPr lang="ru-RU" dirty="0"/>
        </a:p>
      </dgm:t>
    </dgm:pt>
    <dgm:pt modelId="{C6029646-4AAD-4728-B69D-8D36697CDA31}" type="parTrans" cxnId="{62E2D093-0E84-48A1-8781-3B58CF9B9A3A}">
      <dgm:prSet/>
      <dgm:spPr/>
      <dgm:t>
        <a:bodyPr/>
        <a:lstStyle/>
        <a:p>
          <a:endParaRPr lang="ru-RU"/>
        </a:p>
      </dgm:t>
    </dgm:pt>
    <dgm:pt modelId="{54B45A04-4860-44AB-B410-27BC286D7914}" type="sibTrans" cxnId="{62E2D093-0E84-48A1-8781-3B58CF9B9A3A}">
      <dgm:prSet/>
      <dgm:spPr/>
      <dgm:t>
        <a:bodyPr/>
        <a:lstStyle/>
        <a:p>
          <a:endParaRPr lang="ru-RU"/>
        </a:p>
      </dgm:t>
    </dgm:pt>
    <dgm:pt modelId="{874869D2-815F-4ED9-B75E-80293DAA16B5}">
      <dgm:prSet/>
      <dgm:spPr/>
      <dgm:t>
        <a:bodyPr/>
        <a:lstStyle/>
        <a:p>
          <a:pPr rtl="0"/>
          <a:r>
            <a:rPr lang="ru-RU" b="1" dirty="0" smtClean="0"/>
            <a:t>Совершенствование знаний по ПДД</a:t>
          </a:r>
          <a:endParaRPr lang="ru-RU" dirty="0"/>
        </a:p>
      </dgm:t>
    </dgm:pt>
    <dgm:pt modelId="{47B7ABA3-4A53-4CBF-9527-AE3C6F689FB9}" type="parTrans" cxnId="{1F5B39B3-AA8E-4F97-B467-EBE594D9E56D}">
      <dgm:prSet/>
      <dgm:spPr/>
      <dgm:t>
        <a:bodyPr/>
        <a:lstStyle/>
        <a:p>
          <a:endParaRPr lang="ru-RU"/>
        </a:p>
      </dgm:t>
    </dgm:pt>
    <dgm:pt modelId="{EBF81F06-B695-4F6A-9D9F-F46D862D02E1}" type="sibTrans" cxnId="{1F5B39B3-AA8E-4F97-B467-EBE594D9E56D}">
      <dgm:prSet/>
      <dgm:spPr/>
      <dgm:t>
        <a:bodyPr/>
        <a:lstStyle/>
        <a:p>
          <a:endParaRPr lang="ru-RU"/>
        </a:p>
      </dgm:t>
    </dgm:pt>
    <dgm:pt modelId="{70C5835D-CB20-41C7-B8CF-18924504FAFD}" type="pres">
      <dgm:prSet presAssocID="{F7167668-A794-4E39-A9B7-62CAFE9A1C7A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16B8045-3AC3-42C8-91B3-9D841A14CE86}" type="pres">
      <dgm:prSet presAssocID="{C240F1DD-D10F-43D0-AF5F-190FBF5BDF9F}" presName="composite" presStyleCnt="0"/>
      <dgm:spPr/>
    </dgm:pt>
    <dgm:pt modelId="{A2DC69A5-EC4D-4AAB-81F1-078DA07130AB}" type="pres">
      <dgm:prSet presAssocID="{C240F1DD-D10F-43D0-AF5F-190FBF5BDF9F}" presName="imgShp" presStyleLbl="fgImgPlace1" presStyleIdx="0" presStyleCnt="10"/>
      <dgm:spPr/>
    </dgm:pt>
    <dgm:pt modelId="{CB3CDF61-CA77-4239-ADA5-8952CA96D15F}" type="pres">
      <dgm:prSet presAssocID="{C240F1DD-D10F-43D0-AF5F-190FBF5BDF9F}" presName="txShp" presStyleLbl="node1" presStyleIdx="0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1E6BDA-9DA6-4200-AEFC-1F8BBFECF66D}" type="pres">
      <dgm:prSet presAssocID="{5B1B69EE-153E-4AFB-AFC4-0BBEF0F2546D}" presName="spacing" presStyleCnt="0"/>
      <dgm:spPr/>
    </dgm:pt>
    <dgm:pt modelId="{42E145F9-602F-439D-A1BA-EEA6ADE58ACE}" type="pres">
      <dgm:prSet presAssocID="{8D9022E8-9A43-42D4-8642-1A26C3F050ED}" presName="composite" presStyleCnt="0"/>
      <dgm:spPr/>
    </dgm:pt>
    <dgm:pt modelId="{81F2C3E4-2864-47AE-91A1-36C358881148}" type="pres">
      <dgm:prSet presAssocID="{8D9022E8-9A43-42D4-8642-1A26C3F050ED}" presName="imgShp" presStyleLbl="fgImgPlace1" presStyleIdx="1" presStyleCnt="10"/>
      <dgm:spPr/>
    </dgm:pt>
    <dgm:pt modelId="{1DEBB40A-98CE-451C-B5B1-6B65CDF87F0D}" type="pres">
      <dgm:prSet presAssocID="{8D9022E8-9A43-42D4-8642-1A26C3F050ED}" presName="txShp" presStyleLbl="node1" presStyleIdx="1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9E05D7-EC5E-4967-81CD-ED3E12C016AC}" type="pres">
      <dgm:prSet presAssocID="{DF72C0E2-8540-4B35-9743-4AA3C6A4D879}" presName="spacing" presStyleCnt="0"/>
      <dgm:spPr/>
    </dgm:pt>
    <dgm:pt modelId="{5527CFC1-FDD6-43AC-91A6-8D8355EF1E96}" type="pres">
      <dgm:prSet presAssocID="{C1A65DAB-A1C2-472E-B5F1-EB58BA9E0D6A}" presName="composite" presStyleCnt="0"/>
      <dgm:spPr/>
    </dgm:pt>
    <dgm:pt modelId="{EA22E7D4-927E-4F3B-BEB5-2E41A8323559}" type="pres">
      <dgm:prSet presAssocID="{C1A65DAB-A1C2-472E-B5F1-EB58BA9E0D6A}" presName="imgShp" presStyleLbl="fgImgPlace1" presStyleIdx="2" presStyleCnt="10"/>
      <dgm:spPr/>
    </dgm:pt>
    <dgm:pt modelId="{873C81CC-F819-4475-8976-DB7BFC01E7BB}" type="pres">
      <dgm:prSet presAssocID="{C1A65DAB-A1C2-472E-B5F1-EB58BA9E0D6A}" presName="txShp" presStyleLbl="node1" presStyleIdx="2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8E1AE4-90D1-47C7-9776-26BE1010294D}" type="pres">
      <dgm:prSet presAssocID="{26EEB3C7-042B-42C5-AD81-7A31BDF03C11}" presName="spacing" presStyleCnt="0"/>
      <dgm:spPr/>
    </dgm:pt>
    <dgm:pt modelId="{DB712BE5-E920-441C-A15A-0B1BEBC607B7}" type="pres">
      <dgm:prSet presAssocID="{79057913-0F41-44CB-B4DE-5EAB51CB931F}" presName="composite" presStyleCnt="0"/>
      <dgm:spPr/>
    </dgm:pt>
    <dgm:pt modelId="{E1AA5522-DD27-4F7A-B7D6-F44F1994871F}" type="pres">
      <dgm:prSet presAssocID="{79057913-0F41-44CB-B4DE-5EAB51CB931F}" presName="imgShp" presStyleLbl="fgImgPlace1" presStyleIdx="3" presStyleCnt="10"/>
      <dgm:spPr/>
    </dgm:pt>
    <dgm:pt modelId="{21476FB6-B0CF-4B2F-A0CE-C025F6B1ADB5}" type="pres">
      <dgm:prSet presAssocID="{79057913-0F41-44CB-B4DE-5EAB51CB931F}" presName="txShp" presStyleLbl="node1" presStyleIdx="3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432F8E-B31E-40F6-88E0-DCACBAE94C2C}" type="pres">
      <dgm:prSet presAssocID="{A59BBFD4-79F4-4646-B5EA-50F1D8F7FFDB}" presName="spacing" presStyleCnt="0"/>
      <dgm:spPr/>
    </dgm:pt>
    <dgm:pt modelId="{77F1707A-75F0-4F1A-B8EA-68A0A5CDC7DB}" type="pres">
      <dgm:prSet presAssocID="{2037BA04-9D68-4DE3-B3F6-67DF7D812448}" presName="composite" presStyleCnt="0"/>
      <dgm:spPr/>
    </dgm:pt>
    <dgm:pt modelId="{AD98F2B6-4ABC-4122-BBEA-ED2D72E621BC}" type="pres">
      <dgm:prSet presAssocID="{2037BA04-9D68-4DE3-B3F6-67DF7D812448}" presName="imgShp" presStyleLbl="fgImgPlace1" presStyleIdx="4" presStyleCnt="10"/>
      <dgm:spPr/>
    </dgm:pt>
    <dgm:pt modelId="{F99DC95E-E6FD-41AE-96CC-F779B5F6BECD}" type="pres">
      <dgm:prSet presAssocID="{2037BA04-9D68-4DE3-B3F6-67DF7D812448}" presName="txShp" presStyleLbl="node1" presStyleIdx="4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DCEBC8-FB9C-460D-A643-B02392C335BA}" type="pres">
      <dgm:prSet presAssocID="{4847CE08-4AF0-404F-9FA9-4D0283C022CD}" presName="spacing" presStyleCnt="0"/>
      <dgm:spPr/>
    </dgm:pt>
    <dgm:pt modelId="{710FC91F-BF17-45D2-9EA1-ED0504C1F7AA}" type="pres">
      <dgm:prSet presAssocID="{93F7BC2C-18AB-4FF9-8D8E-C1C7E7EC0E99}" presName="composite" presStyleCnt="0"/>
      <dgm:spPr/>
    </dgm:pt>
    <dgm:pt modelId="{BCCF8168-80E5-476B-AE96-FDE2092CC912}" type="pres">
      <dgm:prSet presAssocID="{93F7BC2C-18AB-4FF9-8D8E-C1C7E7EC0E99}" presName="imgShp" presStyleLbl="fgImgPlace1" presStyleIdx="5" presStyleCnt="10"/>
      <dgm:spPr/>
    </dgm:pt>
    <dgm:pt modelId="{E070C9CB-8436-4359-AA7E-D4C5E650958C}" type="pres">
      <dgm:prSet presAssocID="{93F7BC2C-18AB-4FF9-8D8E-C1C7E7EC0E99}" presName="txShp" presStyleLbl="node1" presStyleIdx="5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6FFE3D-6340-4045-AD74-4912E40BD870}" type="pres">
      <dgm:prSet presAssocID="{F7F84B62-EED3-4E54-964B-0E830B50BE78}" presName="spacing" presStyleCnt="0"/>
      <dgm:spPr/>
    </dgm:pt>
    <dgm:pt modelId="{B84C7DF1-17E0-4764-A931-6256437FF76B}" type="pres">
      <dgm:prSet presAssocID="{7324B31F-5525-4EC9-989D-138457719F63}" presName="composite" presStyleCnt="0"/>
      <dgm:spPr/>
    </dgm:pt>
    <dgm:pt modelId="{202B6B69-401D-4A74-8E66-1AF37A05F74C}" type="pres">
      <dgm:prSet presAssocID="{7324B31F-5525-4EC9-989D-138457719F63}" presName="imgShp" presStyleLbl="fgImgPlace1" presStyleIdx="6" presStyleCnt="10"/>
      <dgm:spPr/>
    </dgm:pt>
    <dgm:pt modelId="{A0B64505-9C7D-41F8-87DB-296886CC4471}" type="pres">
      <dgm:prSet presAssocID="{7324B31F-5525-4EC9-989D-138457719F63}" presName="txShp" presStyleLbl="node1" presStyleIdx="6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F0A0EA-FFFE-4931-97D3-28DFB55F84D3}" type="pres">
      <dgm:prSet presAssocID="{4F0B01E7-CB83-47B6-B425-3651059B3CFB}" presName="spacing" presStyleCnt="0"/>
      <dgm:spPr/>
    </dgm:pt>
    <dgm:pt modelId="{79D5EE0B-CF9A-4163-9092-7A9F2D0B38C2}" type="pres">
      <dgm:prSet presAssocID="{2A7D1C72-2A32-4606-9344-00B36ED7DCA2}" presName="composite" presStyleCnt="0"/>
      <dgm:spPr/>
    </dgm:pt>
    <dgm:pt modelId="{4F9A0DBF-3026-4060-A68D-3CF57948D5F9}" type="pres">
      <dgm:prSet presAssocID="{2A7D1C72-2A32-4606-9344-00B36ED7DCA2}" presName="imgShp" presStyleLbl="fgImgPlace1" presStyleIdx="7" presStyleCnt="10"/>
      <dgm:spPr/>
    </dgm:pt>
    <dgm:pt modelId="{3D11B49C-0036-4D89-9E04-797AA189F6BA}" type="pres">
      <dgm:prSet presAssocID="{2A7D1C72-2A32-4606-9344-00B36ED7DCA2}" presName="txShp" presStyleLbl="node1" presStyleIdx="7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4AAE51-9188-4531-8906-0D6FFD4E0ADC}" type="pres">
      <dgm:prSet presAssocID="{8E8EC70F-3D7A-486D-AC09-D353A33EF22F}" presName="spacing" presStyleCnt="0"/>
      <dgm:spPr/>
    </dgm:pt>
    <dgm:pt modelId="{E891DA78-8C89-4676-8E3E-7A19E6748878}" type="pres">
      <dgm:prSet presAssocID="{2DE8144F-FA5F-4838-B9B5-71BDFC1B2D81}" presName="composite" presStyleCnt="0"/>
      <dgm:spPr/>
    </dgm:pt>
    <dgm:pt modelId="{ED55096A-DB9B-483D-97A4-D4BA6DC2C507}" type="pres">
      <dgm:prSet presAssocID="{2DE8144F-FA5F-4838-B9B5-71BDFC1B2D81}" presName="imgShp" presStyleLbl="fgImgPlace1" presStyleIdx="8" presStyleCnt="10"/>
      <dgm:spPr/>
    </dgm:pt>
    <dgm:pt modelId="{6B6DF042-E113-40FF-839E-AD4EB4DE0229}" type="pres">
      <dgm:prSet presAssocID="{2DE8144F-FA5F-4838-B9B5-71BDFC1B2D81}" presName="txShp" presStyleLbl="node1" presStyleIdx="8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811B8A-8E00-4F55-9F1D-2141FF951829}" type="pres">
      <dgm:prSet presAssocID="{54B45A04-4860-44AB-B410-27BC286D7914}" presName="spacing" presStyleCnt="0"/>
      <dgm:spPr/>
    </dgm:pt>
    <dgm:pt modelId="{DC7BB854-75DF-4E4F-8629-FFE780B6D1BA}" type="pres">
      <dgm:prSet presAssocID="{874869D2-815F-4ED9-B75E-80293DAA16B5}" presName="composite" presStyleCnt="0"/>
      <dgm:spPr/>
    </dgm:pt>
    <dgm:pt modelId="{A9C0B13B-1D94-4B20-9B6D-836BF77CC5E4}" type="pres">
      <dgm:prSet presAssocID="{874869D2-815F-4ED9-B75E-80293DAA16B5}" presName="imgShp" presStyleLbl="fgImgPlace1" presStyleIdx="9" presStyleCnt="10"/>
      <dgm:spPr/>
    </dgm:pt>
    <dgm:pt modelId="{ADE03C4A-D3D3-40D0-9012-4A7B20F7DB4B}" type="pres">
      <dgm:prSet presAssocID="{874869D2-815F-4ED9-B75E-80293DAA16B5}" presName="txShp" presStyleLbl="node1" presStyleIdx="9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1021B8D-E751-485F-85BE-8FC398432A28}" srcId="{F7167668-A794-4E39-A9B7-62CAFE9A1C7A}" destId="{C240F1DD-D10F-43D0-AF5F-190FBF5BDF9F}" srcOrd="0" destOrd="0" parTransId="{0AE738EB-7C9D-481D-AF17-07690A20B2F8}" sibTransId="{5B1B69EE-153E-4AFB-AFC4-0BBEF0F2546D}"/>
    <dgm:cxn modelId="{D4970FA8-66EA-48EE-9328-4F9801720DFB}" type="presOf" srcId="{79057913-0F41-44CB-B4DE-5EAB51CB931F}" destId="{21476FB6-B0CF-4B2F-A0CE-C025F6B1ADB5}" srcOrd="0" destOrd="0" presId="urn:microsoft.com/office/officeart/2005/8/layout/vList3#1"/>
    <dgm:cxn modelId="{C2F824A1-A5F8-4328-8579-BDAE653CCA7E}" srcId="{F7167668-A794-4E39-A9B7-62CAFE9A1C7A}" destId="{7324B31F-5525-4EC9-989D-138457719F63}" srcOrd="6" destOrd="0" parTransId="{3553E383-693D-4551-9452-477C46BBD269}" sibTransId="{4F0B01E7-CB83-47B6-B425-3651059B3CFB}"/>
    <dgm:cxn modelId="{F51733DA-0834-4F94-8474-15D8CBA225E9}" type="presOf" srcId="{2037BA04-9D68-4DE3-B3F6-67DF7D812448}" destId="{F99DC95E-E6FD-41AE-96CC-F779B5F6BECD}" srcOrd="0" destOrd="0" presId="urn:microsoft.com/office/officeart/2005/8/layout/vList3#1"/>
    <dgm:cxn modelId="{0A69A40C-887F-48D3-A1CA-17ACE5D21803}" type="presOf" srcId="{8D9022E8-9A43-42D4-8642-1A26C3F050ED}" destId="{1DEBB40A-98CE-451C-B5B1-6B65CDF87F0D}" srcOrd="0" destOrd="0" presId="urn:microsoft.com/office/officeart/2005/8/layout/vList3#1"/>
    <dgm:cxn modelId="{C1BFB1E6-BAF4-41C0-BCAA-2D91A4FEC081}" type="presOf" srcId="{874869D2-815F-4ED9-B75E-80293DAA16B5}" destId="{ADE03C4A-D3D3-40D0-9012-4A7B20F7DB4B}" srcOrd="0" destOrd="0" presId="urn:microsoft.com/office/officeart/2005/8/layout/vList3#1"/>
    <dgm:cxn modelId="{6AA77223-037B-4FD1-96AE-4AD990B4C744}" srcId="{F7167668-A794-4E39-A9B7-62CAFE9A1C7A}" destId="{2A7D1C72-2A32-4606-9344-00B36ED7DCA2}" srcOrd="7" destOrd="0" parTransId="{2245A117-88B7-41D0-AEDA-272E90EE6A80}" sibTransId="{8E8EC70F-3D7A-486D-AC09-D353A33EF22F}"/>
    <dgm:cxn modelId="{7718181E-5CB7-4652-847A-F5EF8CFCC7E6}" srcId="{F7167668-A794-4E39-A9B7-62CAFE9A1C7A}" destId="{2037BA04-9D68-4DE3-B3F6-67DF7D812448}" srcOrd="4" destOrd="0" parTransId="{3F57DAEE-CFF8-4211-A770-234384CC4E7B}" sibTransId="{4847CE08-4AF0-404F-9FA9-4D0283C022CD}"/>
    <dgm:cxn modelId="{1F5B39B3-AA8E-4F97-B467-EBE594D9E56D}" srcId="{F7167668-A794-4E39-A9B7-62CAFE9A1C7A}" destId="{874869D2-815F-4ED9-B75E-80293DAA16B5}" srcOrd="9" destOrd="0" parTransId="{47B7ABA3-4A53-4CBF-9527-AE3C6F689FB9}" sibTransId="{EBF81F06-B695-4F6A-9D9F-F46D862D02E1}"/>
    <dgm:cxn modelId="{199DFD8C-3F8D-4D78-9478-8A8DBA648B34}" type="presOf" srcId="{F7167668-A794-4E39-A9B7-62CAFE9A1C7A}" destId="{70C5835D-CB20-41C7-B8CF-18924504FAFD}" srcOrd="0" destOrd="0" presId="urn:microsoft.com/office/officeart/2005/8/layout/vList3#1"/>
    <dgm:cxn modelId="{52FAC7A1-A056-44F8-B99C-A6AE35FD2107}" type="presOf" srcId="{2A7D1C72-2A32-4606-9344-00B36ED7DCA2}" destId="{3D11B49C-0036-4D89-9E04-797AA189F6BA}" srcOrd="0" destOrd="0" presId="urn:microsoft.com/office/officeart/2005/8/layout/vList3#1"/>
    <dgm:cxn modelId="{5318DBCE-B766-421F-9B78-E17AA1201862}" srcId="{F7167668-A794-4E39-A9B7-62CAFE9A1C7A}" destId="{79057913-0F41-44CB-B4DE-5EAB51CB931F}" srcOrd="3" destOrd="0" parTransId="{9056A2F3-83BF-4D22-A35B-0EAB56B986E9}" sibTransId="{A59BBFD4-79F4-4646-B5EA-50F1D8F7FFDB}"/>
    <dgm:cxn modelId="{08356D6F-C563-49D6-856E-63ED6C9DACF9}" type="presOf" srcId="{7324B31F-5525-4EC9-989D-138457719F63}" destId="{A0B64505-9C7D-41F8-87DB-296886CC4471}" srcOrd="0" destOrd="0" presId="urn:microsoft.com/office/officeart/2005/8/layout/vList3#1"/>
    <dgm:cxn modelId="{CE40A520-0806-4367-9782-6D48FA1AE9C1}" type="presOf" srcId="{C1A65DAB-A1C2-472E-B5F1-EB58BA9E0D6A}" destId="{873C81CC-F819-4475-8976-DB7BFC01E7BB}" srcOrd="0" destOrd="0" presId="urn:microsoft.com/office/officeart/2005/8/layout/vList3#1"/>
    <dgm:cxn modelId="{377E6D10-52AF-4414-8948-4F9FDD1DDC40}" srcId="{F7167668-A794-4E39-A9B7-62CAFE9A1C7A}" destId="{8D9022E8-9A43-42D4-8642-1A26C3F050ED}" srcOrd="1" destOrd="0" parTransId="{4F3AA66B-4B80-4843-B7FE-DFCE68244730}" sibTransId="{DF72C0E2-8540-4B35-9743-4AA3C6A4D879}"/>
    <dgm:cxn modelId="{371F9666-7D08-4BA2-AB07-8801EA1A9ECA}" type="presOf" srcId="{93F7BC2C-18AB-4FF9-8D8E-C1C7E7EC0E99}" destId="{E070C9CB-8436-4359-AA7E-D4C5E650958C}" srcOrd="0" destOrd="0" presId="urn:microsoft.com/office/officeart/2005/8/layout/vList3#1"/>
    <dgm:cxn modelId="{A1DD9021-0BB9-4956-9E3E-02B161BE505E}" type="presOf" srcId="{2DE8144F-FA5F-4838-B9B5-71BDFC1B2D81}" destId="{6B6DF042-E113-40FF-839E-AD4EB4DE0229}" srcOrd="0" destOrd="0" presId="urn:microsoft.com/office/officeart/2005/8/layout/vList3#1"/>
    <dgm:cxn modelId="{CBC560A5-0C64-4997-A266-BED0DF5D03EA}" type="presOf" srcId="{C240F1DD-D10F-43D0-AF5F-190FBF5BDF9F}" destId="{CB3CDF61-CA77-4239-ADA5-8952CA96D15F}" srcOrd="0" destOrd="0" presId="urn:microsoft.com/office/officeart/2005/8/layout/vList3#1"/>
    <dgm:cxn modelId="{62E2D093-0E84-48A1-8781-3B58CF9B9A3A}" srcId="{F7167668-A794-4E39-A9B7-62CAFE9A1C7A}" destId="{2DE8144F-FA5F-4838-B9B5-71BDFC1B2D81}" srcOrd="8" destOrd="0" parTransId="{C6029646-4AAD-4728-B69D-8D36697CDA31}" sibTransId="{54B45A04-4860-44AB-B410-27BC286D7914}"/>
    <dgm:cxn modelId="{16B79D3E-569A-443C-8DE8-2780D6166D75}" srcId="{F7167668-A794-4E39-A9B7-62CAFE9A1C7A}" destId="{93F7BC2C-18AB-4FF9-8D8E-C1C7E7EC0E99}" srcOrd="5" destOrd="0" parTransId="{353A72D8-316A-41EB-B205-6E7032909686}" sibTransId="{F7F84B62-EED3-4E54-964B-0E830B50BE78}"/>
    <dgm:cxn modelId="{AA55E6E3-1CE1-4EC4-99DE-26F11A899702}" srcId="{F7167668-A794-4E39-A9B7-62CAFE9A1C7A}" destId="{C1A65DAB-A1C2-472E-B5F1-EB58BA9E0D6A}" srcOrd="2" destOrd="0" parTransId="{6F51C4F8-0921-4FD1-A4F6-A4161580E33C}" sibTransId="{26EEB3C7-042B-42C5-AD81-7A31BDF03C11}"/>
    <dgm:cxn modelId="{716408C0-20A1-40D0-BE97-A2FC8072C60D}" type="presParOf" srcId="{70C5835D-CB20-41C7-B8CF-18924504FAFD}" destId="{216B8045-3AC3-42C8-91B3-9D841A14CE86}" srcOrd="0" destOrd="0" presId="urn:microsoft.com/office/officeart/2005/8/layout/vList3#1"/>
    <dgm:cxn modelId="{74C0A795-0048-4028-84F2-A6C065D2578D}" type="presParOf" srcId="{216B8045-3AC3-42C8-91B3-9D841A14CE86}" destId="{A2DC69A5-EC4D-4AAB-81F1-078DA07130AB}" srcOrd="0" destOrd="0" presId="urn:microsoft.com/office/officeart/2005/8/layout/vList3#1"/>
    <dgm:cxn modelId="{13461BA0-7E13-4C21-B303-C0127EDFA920}" type="presParOf" srcId="{216B8045-3AC3-42C8-91B3-9D841A14CE86}" destId="{CB3CDF61-CA77-4239-ADA5-8952CA96D15F}" srcOrd="1" destOrd="0" presId="urn:microsoft.com/office/officeart/2005/8/layout/vList3#1"/>
    <dgm:cxn modelId="{EB35C2EE-9C55-4568-A030-3BA30C78CFB5}" type="presParOf" srcId="{70C5835D-CB20-41C7-B8CF-18924504FAFD}" destId="{081E6BDA-9DA6-4200-AEFC-1F8BBFECF66D}" srcOrd="1" destOrd="0" presId="urn:microsoft.com/office/officeart/2005/8/layout/vList3#1"/>
    <dgm:cxn modelId="{95BEBC28-749F-4491-B9F0-13D9B887937D}" type="presParOf" srcId="{70C5835D-CB20-41C7-B8CF-18924504FAFD}" destId="{42E145F9-602F-439D-A1BA-EEA6ADE58ACE}" srcOrd="2" destOrd="0" presId="urn:microsoft.com/office/officeart/2005/8/layout/vList3#1"/>
    <dgm:cxn modelId="{55B65B23-265E-4E91-A25A-EAC3B164713A}" type="presParOf" srcId="{42E145F9-602F-439D-A1BA-EEA6ADE58ACE}" destId="{81F2C3E4-2864-47AE-91A1-36C358881148}" srcOrd="0" destOrd="0" presId="urn:microsoft.com/office/officeart/2005/8/layout/vList3#1"/>
    <dgm:cxn modelId="{84BE8721-5129-44C8-8CDD-AFA1FFAD68B2}" type="presParOf" srcId="{42E145F9-602F-439D-A1BA-EEA6ADE58ACE}" destId="{1DEBB40A-98CE-451C-B5B1-6B65CDF87F0D}" srcOrd="1" destOrd="0" presId="urn:microsoft.com/office/officeart/2005/8/layout/vList3#1"/>
    <dgm:cxn modelId="{F9AA3938-7D31-4207-A96D-1C3E8B4E77E3}" type="presParOf" srcId="{70C5835D-CB20-41C7-B8CF-18924504FAFD}" destId="{E29E05D7-EC5E-4967-81CD-ED3E12C016AC}" srcOrd="3" destOrd="0" presId="urn:microsoft.com/office/officeart/2005/8/layout/vList3#1"/>
    <dgm:cxn modelId="{73CEC175-E8FB-4FC8-A078-347F5AD87E4B}" type="presParOf" srcId="{70C5835D-CB20-41C7-B8CF-18924504FAFD}" destId="{5527CFC1-FDD6-43AC-91A6-8D8355EF1E96}" srcOrd="4" destOrd="0" presId="urn:microsoft.com/office/officeart/2005/8/layout/vList3#1"/>
    <dgm:cxn modelId="{11288986-50D2-4101-9FE2-D7EA2A659E46}" type="presParOf" srcId="{5527CFC1-FDD6-43AC-91A6-8D8355EF1E96}" destId="{EA22E7D4-927E-4F3B-BEB5-2E41A8323559}" srcOrd="0" destOrd="0" presId="urn:microsoft.com/office/officeart/2005/8/layout/vList3#1"/>
    <dgm:cxn modelId="{BB047509-C660-4303-8182-D3D92B431040}" type="presParOf" srcId="{5527CFC1-FDD6-43AC-91A6-8D8355EF1E96}" destId="{873C81CC-F819-4475-8976-DB7BFC01E7BB}" srcOrd="1" destOrd="0" presId="urn:microsoft.com/office/officeart/2005/8/layout/vList3#1"/>
    <dgm:cxn modelId="{DBDF67B2-FE01-490F-9577-7DBE24CECEC4}" type="presParOf" srcId="{70C5835D-CB20-41C7-B8CF-18924504FAFD}" destId="{FB8E1AE4-90D1-47C7-9776-26BE1010294D}" srcOrd="5" destOrd="0" presId="urn:microsoft.com/office/officeart/2005/8/layout/vList3#1"/>
    <dgm:cxn modelId="{96E1BC6A-4A1C-44E6-8F10-B8250230C5B9}" type="presParOf" srcId="{70C5835D-CB20-41C7-B8CF-18924504FAFD}" destId="{DB712BE5-E920-441C-A15A-0B1BEBC607B7}" srcOrd="6" destOrd="0" presId="urn:microsoft.com/office/officeart/2005/8/layout/vList3#1"/>
    <dgm:cxn modelId="{1B15E489-037A-4C75-BF8B-7F51033F2E19}" type="presParOf" srcId="{DB712BE5-E920-441C-A15A-0B1BEBC607B7}" destId="{E1AA5522-DD27-4F7A-B7D6-F44F1994871F}" srcOrd="0" destOrd="0" presId="urn:microsoft.com/office/officeart/2005/8/layout/vList3#1"/>
    <dgm:cxn modelId="{00E5783C-1146-43E6-861B-2BE8D5A8205A}" type="presParOf" srcId="{DB712BE5-E920-441C-A15A-0B1BEBC607B7}" destId="{21476FB6-B0CF-4B2F-A0CE-C025F6B1ADB5}" srcOrd="1" destOrd="0" presId="urn:microsoft.com/office/officeart/2005/8/layout/vList3#1"/>
    <dgm:cxn modelId="{DBBDD9AC-A75D-4A7F-8961-7F4BF5EAF888}" type="presParOf" srcId="{70C5835D-CB20-41C7-B8CF-18924504FAFD}" destId="{C7432F8E-B31E-40F6-88E0-DCACBAE94C2C}" srcOrd="7" destOrd="0" presId="urn:microsoft.com/office/officeart/2005/8/layout/vList3#1"/>
    <dgm:cxn modelId="{FCE997F7-6646-4C4E-AF06-E32229B9B903}" type="presParOf" srcId="{70C5835D-CB20-41C7-B8CF-18924504FAFD}" destId="{77F1707A-75F0-4F1A-B8EA-68A0A5CDC7DB}" srcOrd="8" destOrd="0" presId="urn:microsoft.com/office/officeart/2005/8/layout/vList3#1"/>
    <dgm:cxn modelId="{E2294B8C-9067-48B5-91C2-2E0BB37BE4C4}" type="presParOf" srcId="{77F1707A-75F0-4F1A-B8EA-68A0A5CDC7DB}" destId="{AD98F2B6-4ABC-4122-BBEA-ED2D72E621BC}" srcOrd="0" destOrd="0" presId="urn:microsoft.com/office/officeart/2005/8/layout/vList3#1"/>
    <dgm:cxn modelId="{2E7A036B-7637-4793-8416-1BA407AF0E78}" type="presParOf" srcId="{77F1707A-75F0-4F1A-B8EA-68A0A5CDC7DB}" destId="{F99DC95E-E6FD-41AE-96CC-F779B5F6BECD}" srcOrd="1" destOrd="0" presId="urn:microsoft.com/office/officeart/2005/8/layout/vList3#1"/>
    <dgm:cxn modelId="{DDD2F87C-709E-4ABB-A5A5-EB9236ED389F}" type="presParOf" srcId="{70C5835D-CB20-41C7-B8CF-18924504FAFD}" destId="{B9DCEBC8-FB9C-460D-A643-B02392C335BA}" srcOrd="9" destOrd="0" presId="urn:microsoft.com/office/officeart/2005/8/layout/vList3#1"/>
    <dgm:cxn modelId="{0C5C5FC6-A335-4DD4-9D79-35762A811AAF}" type="presParOf" srcId="{70C5835D-CB20-41C7-B8CF-18924504FAFD}" destId="{710FC91F-BF17-45D2-9EA1-ED0504C1F7AA}" srcOrd="10" destOrd="0" presId="urn:microsoft.com/office/officeart/2005/8/layout/vList3#1"/>
    <dgm:cxn modelId="{5D0DE161-AA65-45A2-9D63-28D0EEA11421}" type="presParOf" srcId="{710FC91F-BF17-45D2-9EA1-ED0504C1F7AA}" destId="{BCCF8168-80E5-476B-AE96-FDE2092CC912}" srcOrd="0" destOrd="0" presId="urn:microsoft.com/office/officeart/2005/8/layout/vList3#1"/>
    <dgm:cxn modelId="{AA6D37B8-1D93-413C-A247-4354A53B550C}" type="presParOf" srcId="{710FC91F-BF17-45D2-9EA1-ED0504C1F7AA}" destId="{E070C9CB-8436-4359-AA7E-D4C5E650958C}" srcOrd="1" destOrd="0" presId="urn:microsoft.com/office/officeart/2005/8/layout/vList3#1"/>
    <dgm:cxn modelId="{20CFDEFE-C2CD-4C12-83CC-C3A8F467ADB7}" type="presParOf" srcId="{70C5835D-CB20-41C7-B8CF-18924504FAFD}" destId="{386FFE3D-6340-4045-AD74-4912E40BD870}" srcOrd="11" destOrd="0" presId="urn:microsoft.com/office/officeart/2005/8/layout/vList3#1"/>
    <dgm:cxn modelId="{61B1F0FA-1608-4300-B486-90CF3941CD22}" type="presParOf" srcId="{70C5835D-CB20-41C7-B8CF-18924504FAFD}" destId="{B84C7DF1-17E0-4764-A931-6256437FF76B}" srcOrd="12" destOrd="0" presId="urn:microsoft.com/office/officeart/2005/8/layout/vList3#1"/>
    <dgm:cxn modelId="{053515C9-3B10-4BF6-B4AA-2EEB929C38C5}" type="presParOf" srcId="{B84C7DF1-17E0-4764-A931-6256437FF76B}" destId="{202B6B69-401D-4A74-8E66-1AF37A05F74C}" srcOrd="0" destOrd="0" presId="urn:microsoft.com/office/officeart/2005/8/layout/vList3#1"/>
    <dgm:cxn modelId="{FF78BCE5-07E0-447B-B92C-FB3C4CF5FC36}" type="presParOf" srcId="{B84C7DF1-17E0-4764-A931-6256437FF76B}" destId="{A0B64505-9C7D-41F8-87DB-296886CC4471}" srcOrd="1" destOrd="0" presId="urn:microsoft.com/office/officeart/2005/8/layout/vList3#1"/>
    <dgm:cxn modelId="{19B7F98A-2948-40B0-B591-54D48E02B50B}" type="presParOf" srcId="{70C5835D-CB20-41C7-B8CF-18924504FAFD}" destId="{A5F0A0EA-FFFE-4931-97D3-28DFB55F84D3}" srcOrd="13" destOrd="0" presId="urn:microsoft.com/office/officeart/2005/8/layout/vList3#1"/>
    <dgm:cxn modelId="{906C82B9-9C61-4CA0-AAF8-27427466F5F3}" type="presParOf" srcId="{70C5835D-CB20-41C7-B8CF-18924504FAFD}" destId="{79D5EE0B-CF9A-4163-9092-7A9F2D0B38C2}" srcOrd="14" destOrd="0" presId="urn:microsoft.com/office/officeart/2005/8/layout/vList3#1"/>
    <dgm:cxn modelId="{C75EFBC4-06B2-4882-B1FA-2BF48D3DA734}" type="presParOf" srcId="{79D5EE0B-CF9A-4163-9092-7A9F2D0B38C2}" destId="{4F9A0DBF-3026-4060-A68D-3CF57948D5F9}" srcOrd="0" destOrd="0" presId="urn:microsoft.com/office/officeart/2005/8/layout/vList3#1"/>
    <dgm:cxn modelId="{94294EB0-F32C-4602-B8EA-309179782D2F}" type="presParOf" srcId="{79D5EE0B-CF9A-4163-9092-7A9F2D0B38C2}" destId="{3D11B49C-0036-4D89-9E04-797AA189F6BA}" srcOrd="1" destOrd="0" presId="urn:microsoft.com/office/officeart/2005/8/layout/vList3#1"/>
    <dgm:cxn modelId="{A29F2147-7219-47B0-B610-859BFDECC1CA}" type="presParOf" srcId="{70C5835D-CB20-41C7-B8CF-18924504FAFD}" destId="{7D4AAE51-9188-4531-8906-0D6FFD4E0ADC}" srcOrd="15" destOrd="0" presId="urn:microsoft.com/office/officeart/2005/8/layout/vList3#1"/>
    <dgm:cxn modelId="{AFA9B7B1-A4A3-45C9-8A57-CA124BE6C311}" type="presParOf" srcId="{70C5835D-CB20-41C7-B8CF-18924504FAFD}" destId="{E891DA78-8C89-4676-8E3E-7A19E6748878}" srcOrd="16" destOrd="0" presId="urn:microsoft.com/office/officeart/2005/8/layout/vList3#1"/>
    <dgm:cxn modelId="{D9CECE6E-79E4-4F27-AC72-2125E535B29E}" type="presParOf" srcId="{E891DA78-8C89-4676-8E3E-7A19E6748878}" destId="{ED55096A-DB9B-483D-97A4-D4BA6DC2C507}" srcOrd="0" destOrd="0" presId="urn:microsoft.com/office/officeart/2005/8/layout/vList3#1"/>
    <dgm:cxn modelId="{AB08DC83-D86E-4F22-A4F1-4770C186DC20}" type="presParOf" srcId="{E891DA78-8C89-4676-8E3E-7A19E6748878}" destId="{6B6DF042-E113-40FF-839E-AD4EB4DE0229}" srcOrd="1" destOrd="0" presId="urn:microsoft.com/office/officeart/2005/8/layout/vList3#1"/>
    <dgm:cxn modelId="{DA0389EE-979B-48E8-A049-CDCCF45C4709}" type="presParOf" srcId="{70C5835D-CB20-41C7-B8CF-18924504FAFD}" destId="{AE811B8A-8E00-4F55-9F1D-2141FF951829}" srcOrd="17" destOrd="0" presId="urn:microsoft.com/office/officeart/2005/8/layout/vList3#1"/>
    <dgm:cxn modelId="{BB2F152E-6C28-419F-9014-6988E767C60A}" type="presParOf" srcId="{70C5835D-CB20-41C7-B8CF-18924504FAFD}" destId="{DC7BB854-75DF-4E4F-8629-FFE780B6D1BA}" srcOrd="18" destOrd="0" presId="urn:microsoft.com/office/officeart/2005/8/layout/vList3#1"/>
    <dgm:cxn modelId="{E8F838EB-FD0B-4B1A-846B-AAAFC06D6343}" type="presParOf" srcId="{DC7BB854-75DF-4E4F-8629-FFE780B6D1BA}" destId="{A9C0B13B-1D94-4B20-9B6D-836BF77CC5E4}" srcOrd="0" destOrd="0" presId="urn:microsoft.com/office/officeart/2005/8/layout/vList3#1"/>
    <dgm:cxn modelId="{A8235EB7-7F45-440C-9F36-ED16B9CC153E}" type="presParOf" srcId="{DC7BB854-75DF-4E4F-8629-FFE780B6D1BA}" destId="{ADE03C4A-D3D3-40D0-9012-4A7B20F7DB4B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3CDF61-CA77-4239-ADA5-8952CA96D15F}">
      <dsp:nvSpPr>
        <dsp:cNvPr id="0" name=""/>
        <dsp:cNvSpPr/>
      </dsp:nvSpPr>
      <dsp:spPr>
        <a:xfrm rot="10800000">
          <a:off x="1338868" y="804"/>
          <a:ext cx="4876220" cy="442591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5171" tIns="45720" rIns="85344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Больше узнать об окружающем нас мире</a:t>
          </a:r>
          <a:endParaRPr lang="ru-RU" sz="1200" kern="1200" dirty="0"/>
        </a:p>
      </dsp:txBody>
      <dsp:txXfrm rot="10800000">
        <a:off x="1449516" y="804"/>
        <a:ext cx="4765572" cy="442591"/>
      </dsp:txXfrm>
    </dsp:sp>
    <dsp:sp modelId="{A2DC69A5-EC4D-4AAB-81F1-078DA07130AB}">
      <dsp:nvSpPr>
        <dsp:cNvPr id="0" name=""/>
        <dsp:cNvSpPr/>
      </dsp:nvSpPr>
      <dsp:spPr>
        <a:xfrm>
          <a:off x="1117573" y="804"/>
          <a:ext cx="442591" cy="442591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EBB40A-98CE-451C-B5B1-6B65CDF87F0D}">
      <dsp:nvSpPr>
        <dsp:cNvPr id="0" name=""/>
        <dsp:cNvSpPr/>
      </dsp:nvSpPr>
      <dsp:spPr>
        <a:xfrm rot="10800000">
          <a:off x="1338868" y="575513"/>
          <a:ext cx="4876220" cy="442591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5171" tIns="45720" rIns="85344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Научиться общаться в коллективе, быть толерантными в общении</a:t>
          </a:r>
          <a:endParaRPr lang="ru-RU" sz="1200" kern="1200" dirty="0"/>
        </a:p>
      </dsp:txBody>
      <dsp:txXfrm rot="10800000">
        <a:off x="1449516" y="575513"/>
        <a:ext cx="4765572" cy="442591"/>
      </dsp:txXfrm>
    </dsp:sp>
    <dsp:sp modelId="{81F2C3E4-2864-47AE-91A1-36C358881148}">
      <dsp:nvSpPr>
        <dsp:cNvPr id="0" name=""/>
        <dsp:cNvSpPr/>
      </dsp:nvSpPr>
      <dsp:spPr>
        <a:xfrm>
          <a:off x="1117573" y="575513"/>
          <a:ext cx="442591" cy="442591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3C81CC-F819-4475-8976-DB7BFC01E7BB}">
      <dsp:nvSpPr>
        <dsp:cNvPr id="0" name=""/>
        <dsp:cNvSpPr/>
      </dsp:nvSpPr>
      <dsp:spPr>
        <a:xfrm rot="10800000">
          <a:off x="1338868" y="1150221"/>
          <a:ext cx="4876220" cy="442591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5171" tIns="45720" rIns="85344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Подробнее познакомиться с историей нашего  хутора</a:t>
          </a:r>
          <a:endParaRPr lang="ru-RU" sz="1200" kern="1200" dirty="0"/>
        </a:p>
      </dsp:txBody>
      <dsp:txXfrm rot="10800000">
        <a:off x="1449516" y="1150221"/>
        <a:ext cx="4765572" cy="442591"/>
      </dsp:txXfrm>
    </dsp:sp>
    <dsp:sp modelId="{EA22E7D4-927E-4F3B-BEB5-2E41A8323559}">
      <dsp:nvSpPr>
        <dsp:cNvPr id="0" name=""/>
        <dsp:cNvSpPr/>
      </dsp:nvSpPr>
      <dsp:spPr>
        <a:xfrm>
          <a:off x="1117573" y="1150221"/>
          <a:ext cx="442591" cy="442591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476FB6-B0CF-4B2F-A0CE-C025F6B1ADB5}">
      <dsp:nvSpPr>
        <dsp:cNvPr id="0" name=""/>
        <dsp:cNvSpPr/>
      </dsp:nvSpPr>
      <dsp:spPr>
        <a:xfrm rot="10800000">
          <a:off x="1338868" y="1724929"/>
          <a:ext cx="4876220" cy="442591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5171" tIns="45720" rIns="85344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Развивать  свои творческие способности</a:t>
          </a:r>
          <a:endParaRPr lang="ru-RU" sz="1200" b="1" kern="1200" dirty="0"/>
        </a:p>
      </dsp:txBody>
      <dsp:txXfrm rot="10800000">
        <a:off x="1449516" y="1724929"/>
        <a:ext cx="4765572" cy="442591"/>
      </dsp:txXfrm>
    </dsp:sp>
    <dsp:sp modelId="{E1AA5522-DD27-4F7A-B7D6-F44F1994871F}">
      <dsp:nvSpPr>
        <dsp:cNvPr id="0" name=""/>
        <dsp:cNvSpPr/>
      </dsp:nvSpPr>
      <dsp:spPr>
        <a:xfrm>
          <a:off x="1117573" y="1724929"/>
          <a:ext cx="442591" cy="442591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99DC95E-E6FD-41AE-96CC-F779B5F6BECD}">
      <dsp:nvSpPr>
        <dsp:cNvPr id="0" name=""/>
        <dsp:cNvSpPr/>
      </dsp:nvSpPr>
      <dsp:spPr>
        <a:xfrm rot="10800000">
          <a:off x="1338868" y="2299637"/>
          <a:ext cx="4876220" cy="442591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5171" tIns="45720" rIns="85344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ФОРМИРОВАНИЕ КУЛЬТУРЫ ОТНОШЕНИЯ К ПРИРОДЕ И С ПРИРОДОЙ</a:t>
          </a:r>
          <a:endParaRPr lang="ru-RU" sz="1200" kern="1200" dirty="0"/>
        </a:p>
      </dsp:txBody>
      <dsp:txXfrm rot="10800000">
        <a:off x="1449516" y="2299637"/>
        <a:ext cx="4765572" cy="442591"/>
      </dsp:txXfrm>
    </dsp:sp>
    <dsp:sp modelId="{AD98F2B6-4ABC-4122-BBEA-ED2D72E621BC}">
      <dsp:nvSpPr>
        <dsp:cNvPr id="0" name=""/>
        <dsp:cNvSpPr/>
      </dsp:nvSpPr>
      <dsp:spPr>
        <a:xfrm>
          <a:off x="1117573" y="2299637"/>
          <a:ext cx="442591" cy="442591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070C9CB-8436-4359-AA7E-D4C5E650958C}">
      <dsp:nvSpPr>
        <dsp:cNvPr id="0" name=""/>
        <dsp:cNvSpPr/>
      </dsp:nvSpPr>
      <dsp:spPr>
        <a:xfrm rot="10800000">
          <a:off x="1338868" y="2874345"/>
          <a:ext cx="4876220" cy="442591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5171" tIns="45720" rIns="85344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ПРИВИТИЕ ЧУВСТВА ЛЮБВИ К РОДНОМУ КРАЮ</a:t>
          </a:r>
          <a:endParaRPr lang="ru-RU" sz="1200" kern="1200" dirty="0"/>
        </a:p>
      </dsp:txBody>
      <dsp:txXfrm rot="10800000">
        <a:off x="1449516" y="2874345"/>
        <a:ext cx="4765572" cy="442591"/>
      </dsp:txXfrm>
    </dsp:sp>
    <dsp:sp modelId="{BCCF8168-80E5-476B-AE96-FDE2092CC912}">
      <dsp:nvSpPr>
        <dsp:cNvPr id="0" name=""/>
        <dsp:cNvSpPr/>
      </dsp:nvSpPr>
      <dsp:spPr>
        <a:xfrm>
          <a:off x="1117573" y="2874345"/>
          <a:ext cx="442591" cy="442591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0B64505-9C7D-41F8-87DB-296886CC4471}">
      <dsp:nvSpPr>
        <dsp:cNvPr id="0" name=""/>
        <dsp:cNvSpPr/>
      </dsp:nvSpPr>
      <dsp:spPr>
        <a:xfrm rot="10800000">
          <a:off x="1338868" y="3449054"/>
          <a:ext cx="4876220" cy="442591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5171" tIns="45720" rIns="85344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изучение истории родного края</a:t>
          </a:r>
          <a:endParaRPr lang="ru-RU" sz="1200" kern="1200" dirty="0"/>
        </a:p>
      </dsp:txBody>
      <dsp:txXfrm rot="10800000">
        <a:off x="1449516" y="3449054"/>
        <a:ext cx="4765572" cy="442591"/>
      </dsp:txXfrm>
    </dsp:sp>
    <dsp:sp modelId="{202B6B69-401D-4A74-8E66-1AF37A05F74C}">
      <dsp:nvSpPr>
        <dsp:cNvPr id="0" name=""/>
        <dsp:cNvSpPr/>
      </dsp:nvSpPr>
      <dsp:spPr>
        <a:xfrm>
          <a:off x="1117573" y="3449054"/>
          <a:ext cx="442591" cy="442591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11B49C-0036-4D89-9E04-797AA189F6BA}">
      <dsp:nvSpPr>
        <dsp:cNvPr id="0" name=""/>
        <dsp:cNvSpPr/>
      </dsp:nvSpPr>
      <dsp:spPr>
        <a:xfrm rot="10800000">
          <a:off x="1338868" y="4023762"/>
          <a:ext cx="4876220" cy="442591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5171" tIns="45720" rIns="85344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изучение обычаев и традиций казачества</a:t>
          </a:r>
          <a:endParaRPr lang="ru-RU" sz="1200" kern="1200" dirty="0"/>
        </a:p>
      </dsp:txBody>
      <dsp:txXfrm rot="10800000">
        <a:off x="1449516" y="4023762"/>
        <a:ext cx="4765572" cy="442591"/>
      </dsp:txXfrm>
    </dsp:sp>
    <dsp:sp modelId="{4F9A0DBF-3026-4060-A68D-3CF57948D5F9}">
      <dsp:nvSpPr>
        <dsp:cNvPr id="0" name=""/>
        <dsp:cNvSpPr/>
      </dsp:nvSpPr>
      <dsp:spPr>
        <a:xfrm>
          <a:off x="1117573" y="4023762"/>
          <a:ext cx="442591" cy="442591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B6DF042-E113-40FF-839E-AD4EB4DE0229}">
      <dsp:nvSpPr>
        <dsp:cNvPr id="0" name=""/>
        <dsp:cNvSpPr/>
      </dsp:nvSpPr>
      <dsp:spPr>
        <a:xfrm rot="10800000">
          <a:off x="1338868" y="4598470"/>
          <a:ext cx="4876220" cy="442591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5171" tIns="45720" rIns="85344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Совершенствование знаний по технике безопасности и сохранение здоровья учащихся</a:t>
          </a:r>
          <a:endParaRPr lang="ru-RU" sz="1200" kern="1200" dirty="0"/>
        </a:p>
      </dsp:txBody>
      <dsp:txXfrm rot="10800000">
        <a:off x="1449516" y="4598470"/>
        <a:ext cx="4765572" cy="442591"/>
      </dsp:txXfrm>
    </dsp:sp>
    <dsp:sp modelId="{ED55096A-DB9B-483D-97A4-D4BA6DC2C507}">
      <dsp:nvSpPr>
        <dsp:cNvPr id="0" name=""/>
        <dsp:cNvSpPr/>
      </dsp:nvSpPr>
      <dsp:spPr>
        <a:xfrm>
          <a:off x="1117573" y="4598470"/>
          <a:ext cx="442591" cy="442591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DE03C4A-D3D3-40D0-9012-4A7B20F7DB4B}">
      <dsp:nvSpPr>
        <dsp:cNvPr id="0" name=""/>
        <dsp:cNvSpPr/>
      </dsp:nvSpPr>
      <dsp:spPr>
        <a:xfrm rot="10800000">
          <a:off x="1338868" y="5173178"/>
          <a:ext cx="4876220" cy="442591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5171" tIns="45720" rIns="85344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Совершенствование знаний по ПДД</a:t>
          </a:r>
          <a:endParaRPr lang="ru-RU" sz="1200" kern="1200" dirty="0"/>
        </a:p>
      </dsp:txBody>
      <dsp:txXfrm rot="10800000">
        <a:off x="1449516" y="5173178"/>
        <a:ext cx="4765572" cy="442591"/>
      </dsp:txXfrm>
    </dsp:sp>
    <dsp:sp modelId="{A9C0B13B-1D94-4B20-9B6D-836BF77CC5E4}">
      <dsp:nvSpPr>
        <dsp:cNvPr id="0" name=""/>
        <dsp:cNvSpPr/>
      </dsp:nvSpPr>
      <dsp:spPr>
        <a:xfrm>
          <a:off x="1117573" y="5173178"/>
          <a:ext cx="442591" cy="442591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8360A1-F763-4063-82CB-3045860C10FE}" type="datetimeFigureOut">
              <a:rPr lang="ru-RU" smtClean="0"/>
              <a:t>23.10.2013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39D5C6-76BA-464E-968B-12C1BDB2B6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2154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ru-RU" altLang="en-US"/>
              <a:t>Образец заголовка</a:t>
            </a:r>
          </a:p>
        </p:txBody>
      </p:sp>
      <p:sp>
        <p:nvSpPr>
          <p:cNvPr id="10240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ru-RU" altLang="en-US"/>
              <a:t>Образец подзаголовка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BF3D80-FB40-42F5-9BA4-419B8CE5BC70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  <p:transition>
    <p:cut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00FE9D-1BCE-4088-AE11-39A886A1270B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  <p:transition>
    <p:cut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17EA77-0486-4E15-8752-412AD8A77058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  <p:transition>
    <p:cut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/>
            <a:ahLst/>
            <a:cxnLst>
              <a:cxn ang="0">
                <a:pos x="2822" y="0"/>
              </a:cxn>
              <a:cxn ang="0">
                <a:pos x="0" y="975"/>
              </a:cxn>
              <a:cxn ang="0">
                <a:pos x="2169" y="3619"/>
              </a:cxn>
              <a:cxn ang="0">
                <a:pos x="3985" y="1125"/>
              </a:cxn>
              <a:cxn ang="0">
                <a:pos x="2822" y="0"/>
              </a:cxn>
              <a:cxn ang="0">
                <a:pos x="2822" y="0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9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Freeform 21"/>
            <p:cNvSpPr>
              <a:spLocks/>
            </p:cNvSpPr>
            <p:nvPr userDrawn="1"/>
          </p:nvSpPr>
          <p:spPr bwMode="auto">
            <a:xfrm rot="7320404">
              <a:off x="5000" y="2913"/>
              <a:ext cx="416" cy="265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19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9" cy="667"/>
              <a:chOff x="4986" y="2752"/>
              <a:chExt cx="469" cy="667"/>
            </a:xfrm>
          </p:grpSpPr>
          <p:sp>
            <p:nvSpPr>
              <p:cNvPr id="20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1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2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3" name="Freeform 26"/>
              <p:cNvSpPr>
                <a:spLocks/>
              </p:cNvSpPr>
              <p:nvPr userDrawn="1"/>
            </p:nvSpPr>
            <p:spPr bwMode="auto">
              <a:xfrm rot="7320404">
                <a:off x="5364" y="2873"/>
                <a:ext cx="63" cy="118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4" name="Freeform 27"/>
              <p:cNvSpPr>
                <a:spLocks/>
              </p:cNvSpPr>
              <p:nvPr userDrawn="1"/>
            </p:nvSpPr>
            <p:spPr bwMode="auto">
              <a:xfrm rot="7320404">
                <a:off x="5137" y="3000"/>
                <a:ext cx="193" cy="10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25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16" y="256"/>
              </a:cxn>
              <a:cxn ang="0">
                <a:pos x="1560" y="144"/>
              </a:cxn>
              <a:cxn ang="0">
                <a:pos x="1856" y="376"/>
              </a:cxn>
              <a:cxn ang="0">
                <a:pos x="2344" y="152"/>
              </a:cxn>
              <a:cxn ang="0">
                <a:pos x="3536" y="456"/>
              </a:cxn>
              <a:cxn ang="0">
                <a:pos x="4288" y="136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6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280" y="144"/>
              </a:cxn>
              <a:cxn ang="0">
                <a:pos x="448" y="16"/>
              </a:cxn>
              <a:cxn ang="0">
                <a:pos x="560" y="240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9763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9763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C65035-CE3D-4648-9A7A-6369EF41DE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ut thruBlk="1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1E71FF-63ED-47A1-BC11-5D1A3B5E03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ut thruBlk="1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AA8AF5-6836-4AA1-8F2A-4ECC57016D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ut thruBlk="1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6A5435-D631-4188-AC0A-327516FB85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ut thruBlk="1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1144F6-7FFE-4668-AB0B-29687AA38D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ut thruBlk="1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919DB6-B9B1-4972-9D52-FC236DB656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ut thruBlk="1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F4E9F1-8420-43EB-805F-A0EF181BF9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ut thruBlk="1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6056F1-9FF1-484E-9421-7994524C7D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ut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87530D-8737-4BB0-A45A-DF242200FE4C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  <p:transition>
    <p:cut thruBlk="1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035F49-4356-4569-B6A0-CF8142EFA2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ut thruBlk="1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E8B487-23A8-4F20-AD97-2B462C7F5B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ut thruBlk="1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3F5DE9-5627-4A24-98AA-E014BBE8AE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ut thruBlk="1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06BE379-3385-46D8-880C-B4F3C010124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ut thruBlk="1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A68776-63C8-4AD0-8B9F-8FCBCCDFE10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ut thruBlk="1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pPr>
              <a:defRPr/>
            </a:pPr>
            <a:fld id="{FAEFFE4F-D68F-44BE-9A19-363ACA11FE4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ut thruBlk="1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pPr>
              <a:defRPr/>
            </a:pPr>
            <a:fld id="{74DD6F4B-E2E6-4D52-8BB6-BDE68DDA808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ut thruBlk="1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7FB923DA-5F2C-4CCB-9202-9C880366320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ut thruBlk="1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846017-A6CF-46D9-BDF7-ABBD9954597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ut thruBlk="1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pPr>
              <a:defRPr/>
            </a:pPr>
            <a:fld id="{64661B86-59D9-495B-8EAB-43B71C7E503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ut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3C2B73-C9D1-4129-8DCB-B81DF295D535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  <p:transition>
    <p:cut thruBlk="1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836F5388-AB77-4607-8D5F-48033FE3780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ut thruBlk="1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pPr>
              <a:defRPr/>
            </a:pPr>
            <a:fld id="{F1EE8405-1B31-4413-8441-194A130A891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ut thruBlk="1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476788-765E-4C11-BE44-CC47165C827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ut thruBlk="1"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56DEE7-5353-4634-A5F3-145C16FCF32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ut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B02E4A-0621-4CDB-9D62-53C20017E1A9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  <p:transition>
    <p:cut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C08A39-B0A3-44FD-83CA-F3EA9C62E1DA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  <p:transition>
    <p:cut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B48D1B-E8FF-4D4B-A9B0-568D62F9524C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  <p:transition>
    <p:cut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6F5F55-23EE-43B6-ACA4-6616A86A74FA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  <p:transition>
    <p:cut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5E5A72-922C-440C-BE88-D30CBA77687E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  <p:transition>
    <p:cut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A48642-F430-461B-8269-0B59C78650AB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  <p:transition>
    <p:cut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заголовка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текста</a:t>
            </a:r>
          </a:p>
          <a:p>
            <a:pPr lvl="1"/>
            <a:r>
              <a:rPr lang="ru-RU" altLang="en-US" smtClean="0"/>
              <a:t>Второй уровень</a:t>
            </a:r>
          </a:p>
          <a:p>
            <a:pPr lvl="2"/>
            <a:r>
              <a:rPr lang="ru-RU" altLang="en-US" smtClean="0"/>
              <a:t>Третий уровень</a:t>
            </a:r>
          </a:p>
          <a:p>
            <a:pPr lvl="3"/>
            <a:r>
              <a:rPr lang="ru-RU" altLang="en-US" smtClean="0"/>
              <a:t>Четвертый уровень</a:t>
            </a:r>
          </a:p>
          <a:p>
            <a:pPr lvl="4"/>
            <a:r>
              <a:rPr lang="ru-RU" altLang="en-US" smtClean="0"/>
              <a:t>Пятый уровень</a:t>
            </a:r>
          </a:p>
        </p:txBody>
      </p:sp>
      <p:sp>
        <p:nvSpPr>
          <p:cNvPr id="10138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+mn-lt"/>
              </a:defRPr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10138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+mn-lt"/>
              </a:defRPr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10138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+mn-lt"/>
              </a:defRPr>
            </a:lvl1pPr>
          </a:lstStyle>
          <a:p>
            <a:pPr>
              <a:defRPr/>
            </a:pPr>
            <a:fld id="{D8940620-AFD5-434B-A5AC-66D5FC669B4B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  <p:grpSp>
        <p:nvGrpSpPr>
          <p:cNvPr id="4104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01385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1386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1387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8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1388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1389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1390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8" cy="7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1391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8" cy="7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1392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1393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1394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8" cy="7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1395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8" cy="7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1396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1397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1398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1399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8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1400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8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1401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1402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1403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8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1404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8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1405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1406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1407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1408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8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1409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8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1410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1411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1412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8" cy="7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1413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8" cy="7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1414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1415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8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71" r:id="rId2"/>
    <p:sldLayoutId id="2147483772" r:id="rId3"/>
    <p:sldLayoutId id="2147483773" r:id="rId4"/>
    <p:sldLayoutId id="2147483774" r:id="rId5"/>
    <p:sldLayoutId id="2147483775" r:id="rId6"/>
    <p:sldLayoutId id="2147483776" r:id="rId7"/>
    <p:sldLayoutId id="2147483777" r:id="rId8"/>
    <p:sldLayoutId id="2147483778" r:id="rId9"/>
    <p:sldLayoutId id="2147483779" r:id="rId10"/>
    <p:sldLayoutId id="2147483780" r:id="rId11"/>
  </p:sldLayoutIdLst>
  <p:transition>
    <p:cut thruBlk="1"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/>
            <a:ahLst/>
            <a:cxnLst>
              <a:cxn ang="0">
                <a:pos x="2903" y="433"/>
              </a:cxn>
              <a:cxn ang="0">
                <a:pos x="2565" y="80"/>
              </a:cxn>
              <a:cxn ang="0">
                <a:pos x="2241" y="0"/>
              </a:cxn>
              <a:cxn ang="0">
                <a:pos x="110" y="2811"/>
              </a:cxn>
              <a:cxn ang="0">
                <a:pos x="110" y="3228"/>
              </a:cxn>
              <a:cxn ang="0">
                <a:pos x="0" y="3631"/>
              </a:cxn>
              <a:cxn ang="0">
                <a:pos x="72" y="3686"/>
              </a:cxn>
              <a:cxn ang="0">
                <a:pos x="441" y="3355"/>
              </a:cxn>
              <a:cxn ang="0">
                <a:pos x="740" y="3228"/>
              </a:cxn>
              <a:cxn ang="0">
                <a:pos x="2903" y="433"/>
              </a:cxn>
              <a:cxn ang="0">
                <a:pos x="2903" y="433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9661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661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661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7A3A8A5E-39DA-4B5E-9E4C-652EE30629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96616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/>
            <a:ahLst/>
            <a:cxnLst>
              <a:cxn ang="0">
                <a:pos x="2293" y="0"/>
              </a:cxn>
              <a:cxn ang="0">
                <a:pos x="130" y="2835"/>
              </a:cxn>
              <a:cxn ang="0">
                <a:pos x="131" y="3201"/>
              </a:cxn>
              <a:cxn ang="0">
                <a:pos x="0" y="3633"/>
              </a:cxn>
              <a:cxn ang="0">
                <a:pos x="50" y="3703"/>
              </a:cxn>
              <a:cxn ang="0">
                <a:pos x="422" y="3352"/>
              </a:cxn>
              <a:cxn ang="0">
                <a:pos x="763" y="3220"/>
              </a:cxn>
              <a:cxn ang="0">
                <a:pos x="2911" y="428"/>
              </a:cxn>
              <a:cxn ang="0">
                <a:pos x="2589" y="96"/>
              </a:cxn>
              <a:cxn ang="0">
                <a:pos x="2293" y="0"/>
              </a:cxn>
              <a:cxn ang="0">
                <a:pos x="2293" y="0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96617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/>
            <a:ahLst/>
            <a:cxnLst>
              <a:cxn ang="0">
                <a:pos x="0" y="2485"/>
              </a:cxn>
              <a:cxn ang="0">
                <a:pos x="432" y="2553"/>
              </a:cxn>
              <a:cxn ang="0">
                <a:pos x="736" y="2777"/>
              </a:cxn>
              <a:cxn ang="0">
                <a:pos x="2561" y="399"/>
              </a:cxn>
              <a:cxn ang="0">
                <a:pos x="2118" y="82"/>
              </a:cxn>
              <a:cxn ang="0">
                <a:pos x="1898" y="0"/>
              </a:cxn>
              <a:cxn ang="0">
                <a:pos x="0" y="2485"/>
              </a:cxn>
              <a:cxn ang="0">
                <a:pos x="0" y="248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grpSp>
        <p:nvGrpSpPr>
          <p:cNvPr id="5130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196619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/>
              <a:ahLst/>
              <a:cxnLst>
                <a:cxn ang="0">
                  <a:pos x="1587" y="1260"/>
                </a:cxn>
                <a:cxn ang="0">
                  <a:pos x="1420" y="1106"/>
                </a:cxn>
                <a:cxn ang="0">
                  <a:pos x="1331" y="477"/>
                </a:cxn>
                <a:cxn ang="0">
                  <a:pos x="2139" y="330"/>
                </a:cxn>
                <a:cxn ang="0">
                  <a:pos x="2177" y="203"/>
                </a:cxn>
                <a:cxn ang="0">
                  <a:pos x="2099" y="100"/>
                </a:cxn>
                <a:cxn ang="0">
                  <a:pos x="1276" y="211"/>
                </a:cxn>
                <a:cxn ang="0">
                  <a:pos x="1219" y="32"/>
                </a:cxn>
                <a:cxn ang="0">
                  <a:pos x="1085" y="0"/>
                </a:cxn>
                <a:cxn ang="0">
                  <a:pos x="958" y="28"/>
                </a:cxn>
                <a:cxn ang="0">
                  <a:pos x="888" y="106"/>
                </a:cxn>
                <a:cxn ang="0">
                  <a:pos x="937" y="285"/>
                </a:cxn>
                <a:cxn ang="0">
                  <a:pos x="660" y="441"/>
                </a:cxn>
                <a:cxn ang="0">
                  <a:pos x="983" y="473"/>
                </a:cxn>
                <a:cxn ang="0">
                  <a:pos x="1112" y="889"/>
                </a:cxn>
                <a:cxn ang="0">
                  <a:pos x="141" y="469"/>
                </a:cxn>
                <a:cxn ang="0">
                  <a:pos x="46" y="509"/>
                </a:cxn>
                <a:cxn ang="0">
                  <a:pos x="0" y="636"/>
                </a:cxn>
                <a:cxn ang="0">
                  <a:pos x="55" y="779"/>
                </a:cxn>
                <a:cxn ang="0">
                  <a:pos x="1139" y="1288"/>
                </a:cxn>
                <a:cxn ang="0">
                  <a:pos x="1378" y="1256"/>
                </a:cxn>
                <a:cxn ang="0">
                  <a:pos x="1570" y="1298"/>
                </a:cxn>
                <a:cxn ang="0">
                  <a:pos x="1587" y="1260"/>
                </a:cxn>
                <a:cxn ang="0">
                  <a:pos x="1587" y="1260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6620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20" y="0"/>
                </a:cxn>
                <a:cxn ang="0">
                  <a:pos x="143" y="233"/>
                </a:cxn>
                <a:cxn ang="0">
                  <a:pos x="8" y="258"/>
                </a:cxn>
                <a:cxn ang="0">
                  <a:pos x="0" y="7"/>
                </a:cxn>
                <a:cxn ang="0">
                  <a:pos x="0" y="7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6621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6622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6623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60" y="0"/>
                </a:cxn>
                <a:cxn ang="0">
                  <a:pos x="251" y="36"/>
                </a:cxn>
                <a:cxn ang="0">
                  <a:pos x="272" y="139"/>
                </a:cxn>
                <a:cxn ang="0">
                  <a:pos x="164" y="146"/>
                </a:cxn>
                <a:cxn ang="0">
                  <a:pos x="32" y="241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6624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/>
              <a:ahLst/>
              <a:cxnLst>
                <a:cxn ang="0">
                  <a:pos x="152" y="4"/>
                </a:cxn>
                <a:cxn ang="0">
                  <a:pos x="152" y="224"/>
                </a:cxn>
                <a:cxn ang="0">
                  <a:pos x="0" y="8"/>
                </a:cxn>
                <a:cxn ang="0">
                  <a:pos x="72" y="0"/>
                </a:cxn>
                <a:cxn ang="0">
                  <a:pos x="152" y="4"/>
                </a:cxn>
                <a:cxn ang="0">
                  <a:pos x="152" y="4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6625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87" y="0"/>
                </a:cxn>
                <a:cxn ang="0">
                  <a:pos x="232" y="6"/>
                </a:cxn>
                <a:cxn ang="0">
                  <a:pos x="386" y="764"/>
                </a:cxn>
                <a:cxn ang="0">
                  <a:pos x="279" y="720"/>
                </a:cxn>
                <a:cxn ang="0">
                  <a:pos x="152" y="677"/>
                </a:cxn>
                <a:cxn ang="0">
                  <a:pos x="0" y="80"/>
                </a:cxn>
                <a:cxn ang="0">
                  <a:pos x="0" y="80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6626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/>
              <a:ahLst/>
              <a:cxnLst>
                <a:cxn ang="0">
                  <a:pos x="692" y="0"/>
                </a:cxn>
                <a:cxn ang="0">
                  <a:pos x="0" y="106"/>
                </a:cxn>
                <a:cxn ang="0">
                  <a:pos x="28" y="348"/>
                </a:cxn>
                <a:cxn ang="0">
                  <a:pos x="715" y="237"/>
                </a:cxn>
                <a:cxn ang="0">
                  <a:pos x="728" y="43"/>
                </a:cxn>
                <a:cxn ang="0">
                  <a:pos x="692" y="0"/>
                </a:cxn>
                <a:cxn ang="0">
                  <a:pos x="692" y="0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6627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/>
              <a:ahLst/>
              <a:cxnLst>
                <a:cxn ang="0">
                  <a:pos x="272" y="0"/>
                </a:cxn>
                <a:cxn ang="0">
                  <a:pos x="0" y="78"/>
                </a:cxn>
                <a:cxn ang="0">
                  <a:pos x="312" y="135"/>
                </a:cxn>
                <a:cxn ang="0">
                  <a:pos x="272" y="0"/>
                </a:cxn>
                <a:cxn ang="0">
                  <a:pos x="272" y="0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5156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5157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196630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/>
                  <a:ahLst/>
                  <a:cxnLst>
                    <a:cxn ang="0">
                      <a:pos x="0" y="107"/>
                    </a:cxn>
                    <a:cxn ang="0">
                      <a:pos x="114" y="10"/>
                    </a:cxn>
                    <a:cxn ang="0">
                      <a:pos x="213" y="0"/>
                    </a:cxn>
                    <a:cxn ang="0">
                      <a:pos x="292" y="27"/>
                    </a:cxn>
                    <a:cxn ang="0">
                      <a:pos x="313" y="91"/>
                    </a:cxn>
                    <a:cxn ang="0">
                      <a:pos x="167" y="67"/>
                    </a:cxn>
                    <a:cxn ang="0">
                      <a:pos x="74" y="101"/>
                    </a:cxn>
                    <a:cxn ang="0">
                      <a:pos x="13" y="175"/>
                    </a:cxn>
                    <a:cxn ang="0">
                      <a:pos x="0" y="107"/>
                    </a:cxn>
                    <a:cxn ang="0">
                      <a:pos x="0" y="107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96631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/>
                  <a:ahLst/>
                  <a:cxnLst>
                    <a:cxn ang="0">
                      <a:pos x="0" y="40"/>
                    </a:cxn>
                    <a:cxn ang="0">
                      <a:pos x="160" y="266"/>
                    </a:cxn>
                    <a:cxn ang="0">
                      <a:pos x="230" y="251"/>
                    </a:cxn>
                    <a:cxn ang="0">
                      <a:pos x="223" y="17"/>
                    </a:cxn>
                    <a:cxn ang="0">
                      <a:pos x="166" y="0"/>
                    </a:cxn>
                    <a:cxn ang="0">
                      <a:pos x="179" y="197"/>
                    </a:cxn>
                    <a:cxn ang="0">
                      <a:pos x="71" y="4"/>
                    </a:cxn>
                    <a:cxn ang="0">
                      <a:pos x="0" y="40"/>
                    </a:cxn>
                    <a:cxn ang="0">
                      <a:pos x="0" y="40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96632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36" y="93"/>
                    </a:cxn>
                    <a:cxn ang="0">
                      <a:pos x="44" y="154"/>
                    </a:cxn>
                    <a:cxn ang="0">
                      <a:pos x="27" y="234"/>
                    </a:cxn>
                    <a:cxn ang="0">
                      <a:pos x="80" y="220"/>
                    </a:cxn>
                    <a:cxn ang="0">
                      <a:pos x="87" y="116"/>
                    </a:cxn>
                    <a:cxn ang="0">
                      <a:pos x="46" y="0"/>
                    </a:cxn>
                    <a:cxn ang="0">
                      <a:pos x="0" y="19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  <p:sp>
            <p:nvSpPr>
              <p:cNvPr id="196633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96634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96635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91" y="25"/>
                  </a:cxn>
                  <a:cxn ang="0">
                    <a:pos x="80" y="192"/>
                  </a:cxn>
                  <a:cxn ang="0">
                    <a:pos x="106" y="327"/>
                  </a:cxn>
                  <a:cxn ang="0">
                    <a:pos x="213" y="451"/>
                  </a:cxn>
                  <a:cxn ang="0">
                    <a:pos x="97" y="478"/>
                  </a:cxn>
                  <a:cxn ang="0">
                    <a:pos x="30" y="344"/>
                  </a:cxn>
                  <a:cxn ang="0">
                    <a:pos x="0" y="57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grpSp>
            <p:nvGrpSpPr>
              <p:cNvPr id="5161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196637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/>
                  <a:ahLst/>
                  <a:cxnLst>
                    <a:cxn ang="0">
                      <a:pos x="110" y="0"/>
                    </a:cxn>
                    <a:cxn ang="0">
                      <a:pos x="40" y="66"/>
                    </a:cxn>
                    <a:cxn ang="0">
                      <a:pos x="0" y="173"/>
                    </a:cxn>
                    <a:cxn ang="0">
                      <a:pos x="80" y="160"/>
                    </a:cxn>
                    <a:cxn ang="0">
                      <a:pos x="103" y="84"/>
                    </a:cxn>
                    <a:cxn ang="0">
                      <a:pos x="150" y="27"/>
                    </a:cxn>
                    <a:cxn ang="0">
                      <a:pos x="110" y="0"/>
                    </a:cxn>
                    <a:cxn ang="0">
                      <a:pos x="110" y="0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96638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/>
                  <a:ahLst/>
                  <a:cxnLst>
                    <a:cxn ang="0">
                      <a:pos x="156" y="0"/>
                    </a:cxn>
                    <a:cxn ang="0">
                      <a:pos x="63" y="52"/>
                    </a:cxn>
                    <a:cxn ang="0">
                      <a:pos x="0" y="208"/>
                    </a:cxn>
                    <a:cxn ang="0">
                      <a:pos x="67" y="358"/>
                    </a:cxn>
                    <a:cxn ang="0">
                      <a:pos x="1182" y="867"/>
                    </a:cxn>
                    <a:cxn ang="0">
                      <a:pos x="1422" y="835"/>
                    </a:cxn>
                    <a:cxn ang="0">
                      <a:pos x="1616" y="880"/>
                    </a:cxn>
                    <a:cxn ang="0">
                      <a:pos x="1684" y="808"/>
                    </a:cxn>
                    <a:cxn ang="0">
                      <a:pos x="1502" y="664"/>
                    </a:cxn>
                    <a:cxn ang="0">
                      <a:pos x="1428" y="512"/>
                    </a:cxn>
                    <a:cxn ang="0">
                      <a:pos x="1369" y="527"/>
                    </a:cxn>
                    <a:cxn ang="0">
                      <a:pos x="1439" y="664"/>
                    </a:cxn>
                    <a:cxn ang="0">
                      <a:pos x="1578" y="810"/>
                    </a:cxn>
                    <a:cxn ang="0">
                      <a:pos x="1413" y="787"/>
                    </a:cxn>
                    <a:cxn ang="0">
                      <a:pos x="1219" y="814"/>
                    </a:cxn>
                    <a:cxn ang="0">
                      <a:pos x="1255" y="650"/>
                    </a:cxn>
                    <a:cxn ang="0">
                      <a:pos x="1338" y="538"/>
                    </a:cxn>
                    <a:cxn ang="0">
                      <a:pos x="1241" y="552"/>
                    </a:cxn>
                    <a:cxn ang="0">
                      <a:pos x="1165" y="658"/>
                    </a:cxn>
                    <a:cxn ang="0">
                      <a:pos x="1139" y="791"/>
                    </a:cxn>
                    <a:cxn ang="0">
                      <a:pos x="107" y="310"/>
                    </a:cxn>
                    <a:cxn ang="0">
                      <a:pos x="80" y="215"/>
                    </a:cxn>
                    <a:cxn ang="0">
                      <a:pos x="103" y="95"/>
                    </a:cxn>
                    <a:cxn ang="0">
                      <a:pos x="217" y="0"/>
                    </a:cxn>
                    <a:cxn ang="0">
                      <a:pos x="156" y="0"/>
                    </a:cxn>
                    <a:cxn ang="0">
                      <a:pos x="156" y="0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96639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/>
                  <a:ahLst/>
                  <a:cxnLst>
                    <a:cxn ang="0">
                      <a:pos x="116" y="0"/>
                    </a:cxn>
                    <a:cxn ang="0">
                      <a:pos x="19" y="106"/>
                    </a:cxn>
                    <a:cxn ang="0">
                      <a:pos x="0" y="230"/>
                    </a:cxn>
                    <a:cxn ang="0">
                      <a:pos x="33" y="314"/>
                    </a:cxn>
                    <a:cxn ang="0">
                      <a:pos x="94" y="335"/>
                    </a:cxn>
                    <a:cxn ang="0">
                      <a:pos x="76" y="154"/>
                    </a:cxn>
                    <a:cxn ang="0">
                      <a:pos x="160" y="17"/>
                    </a:cxn>
                    <a:cxn ang="0">
                      <a:pos x="116" y="0"/>
                    </a:cxn>
                    <a:cxn ang="0">
                      <a:pos x="116" y="0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96640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/>
                  <a:ahLst/>
                  <a:cxnLst>
                    <a:cxn ang="0">
                      <a:pos x="218" y="896"/>
                    </a:cxn>
                    <a:cxn ang="0">
                      <a:pos x="0" y="124"/>
                    </a:cxn>
                    <a:cxn ang="0">
                      <a:pos x="81" y="38"/>
                    </a:cxn>
                    <a:cxn ang="0">
                      <a:pos x="258" y="0"/>
                    </a:cxn>
                    <a:cxn ang="0">
                      <a:pos x="399" y="57"/>
                    </a:cxn>
                    <a:cxn ang="0">
                      <a:pos x="642" y="1188"/>
                    </a:cxn>
                    <a:cxn ang="0">
                      <a:pos x="555" y="1091"/>
                    </a:cxn>
                    <a:cxn ang="0">
                      <a:pos x="355" y="97"/>
                    </a:cxn>
                    <a:cxn ang="0">
                      <a:pos x="226" y="61"/>
                    </a:cxn>
                    <a:cxn ang="0">
                      <a:pos x="119" y="74"/>
                    </a:cxn>
                    <a:cxn ang="0">
                      <a:pos x="76" y="141"/>
                    </a:cxn>
                    <a:cxn ang="0">
                      <a:pos x="306" y="924"/>
                    </a:cxn>
                    <a:cxn ang="0">
                      <a:pos x="218" y="896"/>
                    </a:cxn>
                    <a:cxn ang="0">
                      <a:pos x="218" y="896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96641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/>
                  <a:ahLst/>
                  <a:cxnLst>
                    <a:cxn ang="0">
                      <a:pos x="0" y="27"/>
                    </a:cxn>
                    <a:cxn ang="0">
                      <a:pos x="76" y="194"/>
                    </a:cxn>
                    <a:cxn ang="0">
                      <a:pos x="113" y="318"/>
                    </a:cxn>
                    <a:cxn ang="0">
                      <a:pos x="116" y="504"/>
                    </a:cxn>
                    <a:cxn ang="0">
                      <a:pos x="192" y="504"/>
                    </a:cxn>
                    <a:cxn ang="0">
                      <a:pos x="187" y="360"/>
                    </a:cxn>
                    <a:cxn ang="0">
                      <a:pos x="162" y="208"/>
                    </a:cxn>
                    <a:cxn ang="0">
                      <a:pos x="99" y="59"/>
                    </a:cxn>
                    <a:cxn ang="0">
                      <a:pos x="63" y="0"/>
                    </a:cxn>
                    <a:cxn ang="0">
                      <a:pos x="0" y="27"/>
                    </a:cxn>
                    <a:cxn ang="0">
                      <a:pos x="0" y="27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96642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/>
                  <a:ahLst/>
                  <a:cxnLst>
                    <a:cxn ang="0">
                      <a:pos x="297" y="0"/>
                    </a:cxn>
                    <a:cxn ang="0">
                      <a:pos x="257" y="17"/>
                    </a:cxn>
                    <a:cxn ang="0">
                      <a:pos x="253" y="66"/>
                    </a:cxn>
                    <a:cxn ang="0">
                      <a:pos x="0" y="169"/>
                    </a:cxn>
                    <a:cxn ang="0">
                      <a:pos x="0" y="222"/>
                    </a:cxn>
                    <a:cxn ang="0">
                      <a:pos x="284" y="226"/>
                    </a:cxn>
                    <a:cxn ang="0">
                      <a:pos x="320" y="269"/>
                    </a:cxn>
                    <a:cxn ang="0">
                      <a:pos x="390" y="266"/>
                    </a:cxn>
                    <a:cxn ang="0">
                      <a:pos x="383" y="190"/>
                    </a:cxn>
                    <a:cxn ang="0">
                      <a:pos x="116" y="176"/>
                    </a:cxn>
                    <a:cxn ang="0">
                      <a:pos x="333" y="89"/>
                    </a:cxn>
                    <a:cxn ang="0">
                      <a:pos x="297" y="0"/>
                    </a:cxn>
                    <a:cxn ang="0">
                      <a:pos x="297" y="0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96643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/>
                  <a:ahLst/>
                  <a:cxnLst>
                    <a:cxn ang="0">
                      <a:pos x="0" y="131"/>
                    </a:cxn>
                    <a:cxn ang="0">
                      <a:pos x="863" y="0"/>
                    </a:cxn>
                    <a:cxn ang="0">
                      <a:pos x="926" y="78"/>
                    </a:cxn>
                    <a:cxn ang="0">
                      <a:pos x="941" y="181"/>
                    </a:cxn>
                    <a:cxn ang="0">
                      <a:pos x="903" y="282"/>
                    </a:cxn>
                    <a:cxn ang="0">
                      <a:pos x="57" y="424"/>
                    </a:cxn>
                    <a:cxn ang="0">
                      <a:pos x="53" y="384"/>
                    </a:cxn>
                    <a:cxn ang="0">
                      <a:pos x="863" y="242"/>
                    </a:cxn>
                    <a:cxn ang="0">
                      <a:pos x="893" y="145"/>
                    </a:cxn>
                    <a:cxn ang="0">
                      <a:pos x="840" y="57"/>
                    </a:cxn>
                    <a:cxn ang="0">
                      <a:pos x="0" y="185"/>
                    </a:cxn>
                    <a:cxn ang="0">
                      <a:pos x="0" y="131"/>
                    </a:cxn>
                    <a:cxn ang="0">
                      <a:pos x="0" y="131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96644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/>
                  <a:ahLst/>
                  <a:cxnLst>
                    <a:cxn ang="0">
                      <a:pos x="0" y="126"/>
                    </a:cxn>
                    <a:cxn ang="0">
                      <a:pos x="66" y="173"/>
                    </a:cxn>
                    <a:cxn ang="0">
                      <a:pos x="222" y="166"/>
                    </a:cxn>
                    <a:cxn ang="0">
                      <a:pos x="418" y="116"/>
                    </a:cxn>
                    <a:cxn ang="0">
                      <a:pos x="488" y="42"/>
                    </a:cxn>
                    <a:cxn ang="0">
                      <a:pos x="443" y="2"/>
                    </a:cxn>
                    <a:cxn ang="0">
                      <a:pos x="253" y="0"/>
                    </a:cxn>
                    <a:cxn ang="0">
                      <a:pos x="110" y="12"/>
                    </a:cxn>
                    <a:cxn ang="0">
                      <a:pos x="15" y="76"/>
                    </a:cxn>
                    <a:cxn ang="0">
                      <a:pos x="112" y="95"/>
                    </a:cxn>
                    <a:cxn ang="0">
                      <a:pos x="275" y="53"/>
                    </a:cxn>
                    <a:cxn ang="0">
                      <a:pos x="416" y="53"/>
                    </a:cxn>
                    <a:cxn ang="0">
                      <a:pos x="268" y="110"/>
                    </a:cxn>
                    <a:cxn ang="0">
                      <a:pos x="142" y="126"/>
                    </a:cxn>
                    <a:cxn ang="0">
                      <a:pos x="0" y="126"/>
                    </a:cxn>
                    <a:cxn ang="0">
                      <a:pos x="0" y="126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</p:grpSp>
      </p:grpSp>
      <p:grpSp>
        <p:nvGrpSpPr>
          <p:cNvPr id="5131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196646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6647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5132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5133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196650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/>
                <a:ahLst/>
                <a:cxnLst>
                  <a:cxn ang="0">
                    <a:pos x="123" y="9"/>
                  </a:cxn>
                  <a:cxn ang="0">
                    <a:pos x="131" y="342"/>
                  </a:cxn>
                  <a:cxn ang="0">
                    <a:pos x="0" y="806"/>
                  </a:cxn>
                  <a:cxn ang="0">
                    <a:pos x="79" y="789"/>
                  </a:cxn>
                  <a:cxn ang="0">
                    <a:pos x="218" y="376"/>
                  </a:cxn>
                  <a:cxn ang="0">
                    <a:pos x="245" y="0"/>
                  </a:cxn>
                  <a:cxn ang="0">
                    <a:pos x="123" y="9"/>
                  </a:cxn>
                  <a:cxn ang="0">
                    <a:pos x="123" y="9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grpSp>
            <p:nvGrpSpPr>
              <p:cNvPr id="5136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196652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98" y="184"/>
                    </a:cxn>
                    <a:cxn ang="0">
                      <a:pos x="500" y="349"/>
                    </a:cxn>
                    <a:cxn ang="0">
                      <a:pos x="604" y="140"/>
                    </a:cxn>
                    <a:cxn ang="0">
                      <a:pos x="359" y="9"/>
                    </a:cxn>
                    <a:cxn ang="0">
                      <a:pos x="464" y="184"/>
                    </a:cxn>
                    <a:cxn ang="0">
                      <a:pos x="131" y="17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96653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50" y="330"/>
                  <a:ext cx="269" cy="438"/>
                </a:xfrm>
                <a:custGeom>
                  <a:avLst/>
                  <a:gdLst/>
                  <a:ahLst/>
                  <a:cxnLst>
                    <a:cxn ang="0">
                      <a:pos x="741" y="129"/>
                    </a:cxn>
                    <a:cxn ang="0">
                      <a:pos x="485" y="352"/>
                    </a:cxn>
                    <a:cxn ang="0">
                      <a:pos x="163" y="762"/>
                    </a:cxn>
                    <a:cxn ang="0">
                      <a:pos x="0" y="1101"/>
                    </a:cxn>
                    <a:cxn ang="0">
                      <a:pos x="59" y="1230"/>
                    </a:cxn>
                    <a:cxn ang="0">
                      <a:pos x="262" y="1201"/>
                    </a:cxn>
                    <a:cxn ang="0">
                      <a:pos x="578" y="914"/>
                    </a:cxn>
                    <a:cxn ang="0">
                      <a:pos x="876" y="534"/>
                    </a:cxn>
                    <a:cxn ang="0">
                      <a:pos x="1034" y="270"/>
                    </a:cxn>
                    <a:cxn ang="0">
                      <a:pos x="1064" y="84"/>
                    </a:cxn>
                    <a:cxn ang="0">
                      <a:pos x="977" y="0"/>
                    </a:cxn>
                    <a:cxn ang="0">
                      <a:pos x="836" y="65"/>
                    </a:cxn>
                    <a:cxn ang="0">
                      <a:pos x="969" y="107"/>
                    </a:cxn>
                    <a:cxn ang="0">
                      <a:pos x="876" y="352"/>
                    </a:cxn>
                    <a:cxn ang="0">
                      <a:pos x="690" y="656"/>
                    </a:cxn>
                    <a:cxn ang="0">
                      <a:pos x="350" y="1008"/>
                    </a:cxn>
                    <a:cxn ang="0">
                      <a:pos x="116" y="1114"/>
                    </a:cxn>
                    <a:cxn ang="0">
                      <a:pos x="135" y="943"/>
                    </a:cxn>
                    <a:cxn ang="0">
                      <a:pos x="437" y="504"/>
                    </a:cxn>
                    <a:cxn ang="0">
                      <a:pos x="831" y="118"/>
                    </a:cxn>
                    <a:cxn ang="0">
                      <a:pos x="741" y="129"/>
                    </a:cxn>
                    <a:cxn ang="0">
                      <a:pos x="741" y="129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96654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60" y="180"/>
                  <a:ext cx="505" cy="898"/>
                </a:xfrm>
                <a:custGeom>
                  <a:avLst/>
                  <a:gdLst/>
                  <a:ahLst/>
                  <a:cxnLst>
                    <a:cxn ang="0">
                      <a:pos x="1941" y="0"/>
                    </a:cxn>
                    <a:cxn ang="0">
                      <a:pos x="0" y="2521"/>
                    </a:cxn>
                    <a:cxn ang="0">
                      <a:pos x="192" y="2450"/>
                    </a:cxn>
                    <a:cxn ang="0">
                      <a:pos x="2002" y="61"/>
                    </a:cxn>
                    <a:cxn ang="0">
                      <a:pos x="1941" y="0"/>
                    </a:cxn>
                    <a:cxn ang="0">
                      <a:pos x="1941" y="0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96655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/>
                  <a:ahLst/>
                  <a:cxnLst>
                    <a:cxn ang="0">
                      <a:pos x="95" y="2844"/>
                    </a:cxn>
                    <a:cxn ang="0">
                      <a:pos x="394" y="2834"/>
                    </a:cxn>
                    <a:cxn ang="0">
                      <a:pos x="821" y="3009"/>
                    </a:cxn>
                    <a:cxn ang="0">
                      <a:pos x="681" y="2817"/>
                    </a:cxn>
                    <a:cxn ang="0">
                      <a:pos x="367" y="2703"/>
                    </a:cxn>
                    <a:cxn ang="0">
                      <a:pos x="637" y="2720"/>
                    </a:cxn>
                    <a:cxn ang="0">
                      <a:pos x="979" y="2870"/>
                    </a:cxn>
                    <a:cxn ang="0">
                      <a:pos x="2859" y="420"/>
                    </a:cxn>
                    <a:cxn ang="0">
                      <a:pos x="2578" y="148"/>
                    </a:cxn>
                    <a:cxn ang="0">
                      <a:pos x="2308" y="0"/>
                    </a:cxn>
                    <a:cxn ang="0">
                      <a:pos x="2692" y="78"/>
                    </a:cxn>
                    <a:cxn ang="0">
                      <a:pos x="3007" y="428"/>
                    </a:cxn>
                    <a:cxn ang="0">
                      <a:pos x="831" y="3273"/>
                    </a:cxn>
                    <a:cxn ang="0">
                      <a:pos x="481" y="3412"/>
                    </a:cxn>
                    <a:cxn ang="0">
                      <a:pos x="105" y="3771"/>
                    </a:cxn>
                    <a:cxn ang="0">
                      <a:pos x="0" y="3667"/>
                    </a:cxn>
                    <a:cxn ang="0">
                      <a:pos x="131" y="3631"/>
                    </a:cxn>
                    <a:cxn ang="0">
                      <a:pos x="376" y="3385"/>
                    </a:cxn>
                    <a:cxn ang="0">
                      <a:pos x="165" y="3273"/>
                    </a:cxn>
                    <a:cxn ang="0">
                      <a:pos x="165" y="3176"/>
                    </a:cxn>
                    <a:cxn ang="0">
                      <a:pos x="411" y="3298"/>
                    </a:cxn>
                    <a:cxn ang="0">
                      <a:pos x="411" y="3186"/>
                    </a:cxn>
                    <a:cxn ang="0">
                      <a:pos x="603" y="3220"/>
                    </a:cxn>
                    <a:cxn ang="0">
                      <a:pos x="428" y="3079"/>
                    </a:cxn>
                    <a:cxn ang="0">
                      <a:pos x="629" y="3062"/>
                    </a:cxn>
                    <a:cxn ang="0">
                      <a:pos x="95" y="2844"/>
                    </a:cxn>
                    <a:cxn ang="0">
                      <a:pos x="95" y="2844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96656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9" y="895"/>
                  <a:ext cx="169" cy="122"/>
                </a:xfrm>
                <a:custGeom>
                  <a:avLst/>
                  <a:gdLst/>
                  <a:ahLst/>
                  <a:cxnLst>
                    <a:cxn ang="0">
                      <a:pos x="0" y="80"/>
                    </a:cxn>
                    <a:cxn ang="0">
                      <a:pos x="255" y="106"/>
                    </a:cxn>
                    <a:cxn ang="0">
                      <a:pos x="639" y="342"/>
                    </a:cxn>
                    <a:cxn ang="0">
                      <a:pos x="673" y="289"/>
                    </a:cxn>
                    <a:cxn ang="0">
                      <a:pos x="447" y="114"/>
                    </a:cxn>
                    <a:cxn ang="0">
                      <a:pos x="26" y="0"/>
                    </a:cxn>
                    <a:cxn ang="0">
                      <a:pos x="0" y="80"/>
                    </a:cxn>
                    <a:cxn ang="0">
                      <a:pos x="0" y="80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96657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4"/>
                  <a:ext cx="181" cy="144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40" y="148"/>
                    </a:cxn>
                    <a:cxn ang="0">
                      <a:pos x="638" y="403"/>
                    </a:cxn>
                    <a:cxn ang="0">
                      <a:pos x="716" y="296"/>
                    </a:cxn>
                    <a:cxn ang="0">
                      <a:pos x="420" y="114"/>
                    </a:cxn>
                    <a:cxn ang="0">
                      <a:pos x="70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96658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16" y="139"/>
                    </a:cxn>
                    <a:cxn ang="0">
                      <a:pos x="649" y="411"/>
                    </a:cxn>
                    <a:cxn ang="0">
                      <a:pos x="717" y="314"/>
                    </a:cxn>
                    <a:cxn ang="0">
                      <a:pos x="394" y="87"/>
                    </a:cxn>
                    <a:cxn ang="0">
                      <a:pos x="54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96659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9" y="140"/>
                  <a:ext cx="179" cy="138"/>
                </a:xfrm>
                <a:custGeom>
                  <a:avLst/>
                  <a:gdLst/>
                  <a:ahLst/>
                  <a:cxnLst>
                    <a:cxn ang="0">
                      <a:pos x="0" y="88"/>
                    </a:cxn>
                    <a:cxn ang="0">
                      <a:pos x="272" y="131"/>
                    </a:cxn>
                    <a:cxn ang="0">
                      <a:pos x="665" y="386"/>
                    </a:cxn>
                    <a:cxn ang="0">
                      <a:pos x="709" y="308"/>
                    </a:cxn>
                    <a:cxn ang="0">
                      <a:pos x="306" y="53"/>
                    </a:cxn>
                    <a:cxn ang="0">
                      <a:pos x="43" y="0"/>
                    </a:cxn>
                    <a:cxn ang="0">
                      <a:pos x="0" y="88"/>
                    </a:cxn>
                    <a:cxn ang="0">
                      <a:pos x="0" y="88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</p:grpSp>
        <p:sp>
          <p:nvSpPr>
            <p:cNvPr id="196660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transition>
    <p:cut thruBlk="1"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DE484E1E-0282-4969-ABEC-241F184C651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6" r:id="rId1"/>
    <p:sldLayoutId id="2147483797" r:id="rId2"/>
    <p:sldLayoutId id="2147483798" r:id="rId3"/>
    <p:sldLayoutId id="2147483799" r:id="rId4"/>
    <p:sldLayoutId id="2147483800" r:id="rId5"/>
    <p:sldLayoutId id="2147483801" r:id="rId6"/>
    <p:sldLayoutId id="2147483802" r:id="rId7"/>
    <p:sldLayoutId id="2147483803" r:id="rId8"/>
    <p:sldLayoutId id="2147483804" r:id="rId9"/>
    <p:sldLayoutId id="2147483805" r:id="rId10"/>
    <p:sldLayoutId id="2147483806" r:id="rId11"/>
  </p:sldLayoutIdLst>
  <p:transition>
    <p:cut thruBlk="1"/>
  </p:transition>
  <p:hf hdr="0" ftr="0" dt="0"/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3" Type="http://schemas.openxmlformats.org/officeDocument/2006/relationships/image" Target="../media/image12.jpeg"/><Relationship Id="rId7" Type="http://schemas.openxmlformats.org/officeDocument/2006/relationships/image" Target="../media/image16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jpe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jpeg"/><Relationship Id="rId3" Type="http://schemas.openxmlformats.org/officeDocument/2006/relationships/image" Target="../media/image21.jpeg"/><Relationship Id="rId7" Type="http://schemas.openxmlformats.org/officeDocument/2006/relationships/image" Target="../media/image25.jpeg"/><Relationship Id="rId12" Type="http://schemas.openxmlformats.org/officeDocument/2006/relationships/image" Target="../media/image30.jpe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jpeg"/><Relationship Id="rId11" Type="http://schemas.openxmlformats.org/officeDocument/2006/relationships/image" Target="../media/image29.jpeg"/><Relationship Id="rId5" Type="http://schemas.openxmlformats.org/officeDocument/2006/relationships/image" Target="../media/image23.jpeg"/><Relationship Id="rId10" Type="http://schemas.openxmlformats.org/officeDocument/2006/relationships/image" Target="../media/image28.jpeg"/><Relationship Id="rId4" Type="http://schemas.openxmlformats.org/officeDocument/2006/relationships/image" Target="../media/image22.jpeg"/><Relationship Id="rId9" Type="http://schemas.openxmlformats.org/officeDocument/2006/relationships/image" Target="../media/image2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1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3.jpeg"/><Relationship Id="rId4" Type="http://schemas.openxmlformats.org/officeDocument/2006/relationships/image" Target="../media/image3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alphaModFix amt="48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3B300F-E8D1-495B-BB07-4E0987B8B460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  <p:sp>
        <p:nvSpPr>
          <p:cNvPr id="10245" name="WordArt 5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250825" y="0"/>
            <a:ext cx="8642350" cy="2060575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40356"/>
              </a:avLst>
            </a:prstTxWarp>
          </a:bodyPr>
          <a:lstStyle/>
          <a:p>
            <a:pPr algn="ctr"/>
            <a:endParaRPr lang="ru-RU" sz="36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pattFill prst="dashHorz">
                <a:fgClr>
                  <a:srgbClr val="808080"/>
                </a:fgClr>
                <a:bgClr>
                  <a:srgbClr val="FFFF00"/>
                </a:bgClr>
              </a:patt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10246" name="WordArt 6"/>
          <p:cNvSpPr>
            <a:spLocks noChangeArrowheads="1" noChangeShapeType="1" noTextEdit="1"/>
          </p:cNvSpPr>
          <p:nvPr/>
        </p:nvSpPr>
        <p:spPr bwMode="auto">
          <a:xfrm>
            <a:off x="3492500" y="3716338"/>
            <a:ext cx="4629150" cy="2859087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ru-RU" sz="2000" i="1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/>
              </a:rPr>
              <a:t>Лагерь дневного пребывания "Дружба"    </a:t>
            </a:r>
          </a:p>
          <a:p>
            <a:pPr algn="ctr"/>
            <a:r>
              <a:rPr lang="ru-RU" sz="2000" i="1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/>
              </a:rPr>
              <a:t>                                      </a:t>
            </a:r>
            <a:r>
              <a:rPr lang="ru-RU" sz="2000" i="1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/>
              </a:rPr>
              <a:t>2012год</a:t>
            </a:r>
            <a:endParaRPr lang="ru-RU" sz="2000" i="1" kern="10" dirty="0">
              <a:ln w="9525">
                <a:solidFill>
                  <a:srgbClr val="CC99FF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latin typeface="Impact"/>
            </a:endParaRPr>
          </a:p>
          <a:p>
            <a:pPr algn="ctr"/>
            <a:r>
              <a:rPr lang="ru-RU" sz="2000" i="1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/>
              </a:rPr>
              <a:t>Автор: Орлёнок Ольга Викторовна</a:t>
            </a:r>
          </a:p>
          <a:p>
            <a:pPr algn="ctr"/>
            <a:r>
              <a:rPr lang="ru-RU" sz="2000" i="1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/>
              </a:rPr>
              <a:t>учитель начальных классов</a:t>
            </a:r>
          </a:p>
          <a:p>
            <a:pPr algn="ctr"/>
            <a:endParaRPr lang="ru-RU" sz="2000" i="1" kern="10" dirty="0">
              <a:ln w="9525">
                <a:solidFill>
                  <a:srgbClr val="CC99FF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latin typeface="Impact"/>
            </a:endParaRPr>
          </a:p>
        </p:txBody>
      </p:sp>
      <p:sp>
        <p:nvSpPr>
          <p:cNvPr id="8" name="Круглая лента лицом вниз 7"/>
          <p:cNvSpPr/>
          <p:nvPr/>
        </p:nvSpPr>
        <p:spPr>
          <a:xfrm>
            <a:off x="0" y="44625"/>
            <a:ext cx="8604448" cy="2432983"/>
          </a:xfrm>
          <a:prstGeom prst="ellipseRibbon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b="1" kern="1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МУНИЦИПАЛЬНОЕ  </a:t>
            </a:r>
            <a:r>
              <a:rPr lang="ru-RU" b="1" kern="1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БЮДЖЕТНОЕ </a:t>
            </a:r>
            <a:r>
              <a:rPr lang="ru-RU" b="1" kern="1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ОБЩЕОБРАЗОВАТЕЛЬНОЕ  </a:t>
            </a:r>
            <a:r>
              <a:rPr lang="ru-RU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УЧРЕЖДЕНИЕ</a:t>
            </a:r>
          </a:p>
          <a:p>
            <a:pPr algn="ctr"/>
            <a:r>
              <a:rPr lang="ru-RU" b="1" kern="10" dirty="0" err="1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Платовская</a:t>
            </a:r>
            <a:r>
              <a:rPr lang="ru-RU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 средняя общеобразовательная школа</a:t>
            </a:r>
          </a:p>
          <a:p>
            <a:pPr algn="ctr"/>
            <a:r>
              <a:rPr lang="ru-RU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со статусом "КАЗАЧЬЯ"</a:t>
            </a:r>
            <a:endParaRPr lang="ru-RU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pattFill prst="dashHorz">
                <a:fgClr>
                  <a:srgbClr val="808080"/>
                </a:fgClr>
                <a:bgClr>
                  <a:srgbClr val="FFFF00"/>
                </a:bgClr>
              </a:patt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 flipV="1">
            <a:off x="1403350" y="-963613"/>
            <a:ext cx="81010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10800000">
            <a:spAutoFit/>
          </a:bodyPr>
          <a:lstStyle/>
          <a:p>
            <a:pPr>
              <a:spcBef>
                <a:spcPct val="50000"/>
              </a:spcBef>
            </a:pPr>
            <a:endParaRPr lang="ru-RU" b="1">
              <a:latin typeface="Times New Roman" pitchFamily="18" charset="0"/>
            </a:endParaRPr>
          </a:p>
        </p:txBody>
      </p:sp>
      <p:sp>
        <p:nvSpPr>
          <p:cNvPr id="144387" name="Text Box 3"/>
          <p:cNvSpPr txBox="1">
            <a:spLocks noChangeArrowheads="1"/>
          </p:cNvSpPr>
          <p:nvPr/>
        </p:nvSpPr>
        <p:spPr bwMode="auto">
          <a:xfrm>
            <a:off x="231775" y="1722438"/>
            <a:ext cx="44116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800000"/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endParaRPr lang="ru-RU" sz="2800" b="1">
              <a:latin typeface="Times New Roman" pitchFamily="18" charset="0"/>
            </a:endParaRPr>
          </a:p>
        </p:txBody>
      </p:sp>
      <p:sp>
        <p:nvSpPr>
          <p:cNvPr id="144389" name="WordArt 5"/>
          <p:cNvSpPr>
            <a:spLocks noChangeArrowheads="1" noChangeShapeType="1" noTextEdit="1"/>
          </p:cNvSpPr>
          <p:nvPr/>
        </p:nvSpPr>
        <p:spPr bwMode="auto">
          <a:xfrm>
            <a:off x="2555875" y="260350"/>
            <a:ext cx="5184775" cy="13684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800000"/>
                </a:solidFill>
                <a:effectLst>
                  <a:outerShdw dist="80322" dir="4293903" algn="ctr" rotWithShape="0">
                    <a:srgbClr val="FFFFFF"/>
                  </a:outerShdw>
                </a:effectLst>
                <a:latin typeface="Impact"/>
              </a:rPr>
              <a:t>КОНКУРСЫ, ФЕСТИВАЛИ, ПРАЗДНИКИ</a:t>
            </a:r>
          </a:p>
        </p:txBody>
      </p:sp>
      <p:sp>
        <p:nvSpPr>
          <p:cNvPr id="144390" name="Text Box 6"/>
          <p:cNvSpPr txBox="1">
            <a:spLocks noChangeArrowheads="1"/>
          </p:cNvSpPr>
          <p:nvPr/>
        </p:nvSpPr>
        <p:spPr bwMode="auto">
          <a:xfrm>
            <a:off x="1130300" y="6308725"/>
            <a:ext cx="201613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>
            <a:outerShdw dist="45791" dir="18221404" algn="ctr" rotWithShape="0">
              <a:srgbClr val="FFFFFF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ru-RU" sz="2400" b="1" i="1">
              <a:latin typeface="Times New Roman" pitchFamily="18" charset="0"/>
            </a:endParaRPr>
          </a:p>
        </p:txBody>
      </p:sp>
      <p:pic>
        <p:nvPicPr>
          <p:cNvPr id="144395" name="Picture 11" descr="sm_filefxkMa401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50825" y="260350"/>
            <a:ext cx="1905000" cy="181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3" name="Picture 12" descr="Рисунок3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50825" y="2276475"/>
            <a:ext cx="2700338" cy="172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4" name="Picture 13" descr="Рисунок4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323528" y="4365104"/>
            <a:ext cx="2663825" cy="172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5" name="Picture 14" descr="Рисунок5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419475" y="2276475"/>
            <a:ext cx="2520950" cy="172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6" name="Picture 15" descr="S6302619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6300788" y="2276475"/>
            <a:ext cx="2592387" cy="172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7" name="Picture 16" descr="S6002431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3491880" y="4365104"/>
            <a:ext cx="244792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8" name="Picture 17" descr="DSCF2721"/>
          <p:cNvPicPr>
            <a:picLocks noChangeAspect="1" noChangeArrowheads="1"/>
          </p:cNvPicPr>
          <p:nvPr/>
        </p:nvPicPr>
        <p:blipFill>
          <a:blip r:embed="rId8" cstate="email"/>
          <a:srcRect/>
          <a:stretch>
            <a:fillRect/>
          </a:stretch>
        </p:blipFill>
        <p:spPr bwMode="auto">
          <a:xfrm>
            <a:off x="6300192" y="4293096"/>
            <a:ext cx="2592387" cy="189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Номер слайда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6F5F55-23EE-43B6-ACA4-6616A86A74FA}" type="slidenum">
              <a:rPr lang="ru-RU" altLang="en-US" smtClean="0"/>
              <a:pPr>
                <a:defRPr/>
              </a:pPr>
              <a:t>10</a:t>
            </a:fld>
            <a:endParaRPr lang="ru-RU" altLang="en-US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4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44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38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WordArt 2"/>
          <p:cNvSpPr>
            <a:spLocks noChangeArrowheads="1" noChangeShapeType="1" noTextEdit="1"/>
          </p:cNvSpPr>
          <p:nvPr/>
        </p:nvSpPr>
        <p:spPr bwMode="auto">
          <a:xfrm>
            <a:off x="2051050" y="404813"/>
            <a:ext cx="5616575" cy="11525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800000"/>
                </a:solidFill>
                <a:effectLst>
                  <a:outerShdw dist="56796" dir="17793903" algn="ctr" rotWithShape="0">
                    <a:srgbClr val="FFFFFF"/>
                  </a:outerShdw>
                </a:effectLst>
                <a:latin typeface="Impact"/>
              </a:rPr>
              <a:t>БРЕЖЁМ  СВОЁ  ЗДОРОВЬЕ</a:t>
            </a:r>
          </a:p>
        </p:txBody>
      </p:sp>
      <p:sp>
        <p:nvSpPr>
          <p:cNvPr id="139267" name="Text Box 3"/>
          <p:cNvSpPr txBox="1">
            <a:spLocks noChangeArrowheads="1"/>
          </p:cNvSpPr>
          <p:nvPr/>
        </p:nvSpPr>
        <p:spPr bwMode="auto">
          <a:xfrm>
            <a:off x="4787900" y="5805488"/>
            <a:ext cx="3959225" cy="7016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 i="1">
                <a:solidFill>
                  <a:srgbClr val="F0061C"/>
                </a:solidFill>
              </a:rPr>
              <a:t>Не боимся мы простуды,</a:t>
            </a:r>
          </a:p>
          <a:p>
            <a:r>
              <a:rPr lang="ru-RU" sz="2000" b="1" i="1">
                <a:solidFill>
                  <a:srgbClr val="F0061C"/>
                </a:solidFill>
              </a:rPr>
              <a:t>Нам ангины нипочём.</a:t>
            </a:r>
          </a:p>
        </p:txBody>
      </p:sp>
      <p:pic>
        <p:nvPicPr>
          <p:cNvPr id="139273" name="Picture 9" descr="sm_filefxkMa401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260350"/>
            <a:ext cx="1905000" cy="181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5" name="Picture 13" descr="P07-06-11_09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859338" y="1773238"/>
            <a:ext cx="3816350" cy="3671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6" name="Picture 14" descr="P07-06-11_09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250825" y="1989138"/>
            <a:ext cx="4392613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6F5F55-23EE-43B6-ACA4-6616A86A74FA}" type="slidenum">
              <a:rPr lang="ru-RU" altLang="en-US" smtClean="0"/>
              <a:pPr>
                <a:defRPr/>
              </a:pPr>
              <a:t>11</a:t>
            </a:fld>
            <a:endParaRPr lang="ru-RU" altLang="en-US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139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39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39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266" grpId="0" animBg="1"/>
      <p:bldP spid="13926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5412" name="Picture 4" descr="68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203575" y="3716338"/>
            <a:ext cx="2881313" cy="1122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5413" name="Picture 5" descr="sm_filefxkMa40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0"/>
            <a:ext cx="1835150" cy="177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5414" name="WordArt 6"/>
          <p:cNvSpPr>
            <a:spLocks noChangeArrowheads="1" noChangeShapeType="1" noTextEdit="1"/>
          </p:cNvSpPr>
          <p:nvPr/>
        </p:nvSpPr>
        <p:spPr bwMode="auto">
          <a:xfrm>
            <a:off x="2268538" y="260350"/>
            <a:ext cx="4608512" cy="15843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800000"/>
                </a:solidFill>
                <a:effectLst>
                  <a:outerShdw dist="56796" dir="3806097" algn="ctr" rotWithShape="0">
                    <a:srgbClr val="FFFFFF"/>
                  </a:outerShdw>
                </a:effectLst>
                <a:latin typeface="Impact"/>
              </a:rPr>
              <a:t>НАМ</a:t>
            </a:r>
          </a:p>
          <a:p>
            <a:pPr algn="ctr"/>
            <a:r>
              <a:rPr lang="ru-RU" sz="3600" kern="10">
                <a:ln w="1270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800000"/>
                </a:solidFill>
                <a:effectLst>
                  <a:outerShdw dist="56796" dir="3806097" algn="ctr" rotWithShape="0">
                    <a:srgbClr val="FFFFFF"/>
                  </a:outerShdw>
                </a:effectLst>
                <a:latin typeface="Impact"/>
              </a:rPr>
              <a:t>ОЧЕНЬ, ОЧЕНЬ, ОЧЕНЬ </a:t>
            </a:r>
          </a:p>
          <a:p>
            <a:pPr algn="ctr"/>
            <a:r>
              <a:rPr lang="ru-RU" sz="3600" kern="10">
                <a:ln w="1270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800000"/>
                </a:solidFill>
                <a:effectLst>
                  <a:outerShdw dist="56796" dir="3806097" algn="ctr" rotWithShape="0">
                    <a:srgbClr val="FFFFFF"/>
                  </a:outerShdw>
                </a:effectLst>
                <a:latin typeface="Impact"/>
              </a:rPr>
              <a:t>ПОНРАВИЛОСЬ  В ЛАГЕРЕ!</a:t>
            </a:r>
          </a:p>
        </p:txBody>
      </p:sp>
      <p:pic>
        <p:nvPicPr>
          <p:cNvPr id="145415" name="Picture 7" descr="sm_filefxkMa40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7451725" y="1557338"/>
            <a:ext cx="1692275" cy="167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5416" name="Picture 8" descr="sm_filefxkMa40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7451725" y="0"/>
            <a:ext cx="1692275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5417" name="Picture 9" descr="sm_filefxkMa40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0" y="3500438"/>
            <a:ext cx="183515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5418" name="Picture 10" descr="sm_filefxkMa40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7451725" y="3213100"/>
            <a:ext cx="1692275" cy="165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5419" name="Picture 11" descr="sm_filefxkMa40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0" y="1773238"/>
            <a:ext cx="183515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5420" name="Picture 12" descr="sm_filefxkMa40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0" y="5105400"/>
            <a:ext cx="183515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5421" name="Picture 13" descr="sm_filefxkMa40"/>
          <p:cNvPicPr>
            <a:picLocks noChangeAspect="1" noChangeArrowheads="1"/>
          </p:cNvPicPr>
          <p:nvPr/>
        </p:nvPicPr>
        <p:blipFill>
          <a:blip r:embed="rId8" cstate="email"/>
          <a:srcRect/>
          <a:stretch>
            <a:fillRect/>
          </a:stretch>
        </p:blipFill>
        <p:spPr bwMode="auto">
          <a:xfrm>
            <a:off x="7451725" y="4868863"/>
            <a:ext cx="1692275" cy="198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5422" name="Picture 14" descr="28"/>
          <p:cNvPicPr>
            <a:picLocks noChangeAspect="1" noChangeArrowheads="1"/>
          </p:cNvPicPr>
          <p:nvPr/>
        </p:nvPicPr>
        <p:blipFill>
          <a:blip r:embed="rId9" cstate="email"/>
          <a:srcRect/>
          <a:stretch>
            <a:fillRect/>
          </a:stretch>
        </p:blipFill>
        <p:spPr bwMode="auto">
          <a:xfrm>
            <a:off x="1979613" y="2349500"/>
            <a:ext cx="2449512" cy="1195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5423" name="Picture 15" descr="39"/>
          <p:cNvPicPr>
            <a:picLocks noChangeAspect="1" noChangeArrowheads="1"/>
          </p:cNvPicPr>
          <p:nvPr/>
        </p:nvPicPr>
        <p:blipFill>
          <a:blip r:embed="rId10" cstate="email"/>
          <a:srcRect/>
          <a:stretch>
            <a:fillRect/>
          </a:stretch>
        </p:blipFill>
        <p:spPr bwMode="auto">
          <a:xfrm>
            <a:off x="4716463" y="2133600"/>
            <a:ext cx="2592387" cy="1163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5424" name="Picture 16" descr="Рисунок8"/>
          <p:cNvPicPr>
            <a:picLocks noChangeAspect="1" noChangeArrowheads="1"/>
          </p:cNvPicPr>
          <p:nvPr/>
        </p:nvPicPr>
        <p:blipFill>
          <a:blip r:embed="rId11" cstate="email"/>
          <a:srcRect/>
          <a:stretch>
            <a:fillRect/>
          </a:stretch>
        </p:blipFill>
        <p:spPr bwMode="auto">
          <a:xfrm>
            <a:off x="2124075" y="5157788"/>
            <a:ext cx="2592388" cy="1360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5425" name="Picture 17" descr="Изображение 003"/>
          <p:cNvPicPr>
            <a:picLocks noChangeAspect="1" noChangeArrowheads="1"/>
          </p:cNvPicPr>
          <p:nvPr/>
        </p:nvPicPr>
        <p:blipFill>
          <a:blip r:embed="rId12" cstate="email"/>
          <a:srcRect/>
          <a:stretch>
            <a:fillRect/>
          </a:stretch>
        </p:blipFill>
        <p:spPr bwMode="auto">
          <a:xfrm>
            <a:off x="4932363" y="4941888"/>
            <a:ext cx="2376487" cy="137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6F5F55-23EE-43B6-ACA4-6616A86A74FA}" type="slidenum">
              <a:rPr lang="ru-RU" altLang="en-US" smtClean="0"/>
              <a:pPr>
                <a:defRPr/>
              </a:pPr>
              <a:t>12</a:t>
            </a:fld>
            <a:endParaRPr lang="ru-RU" altLang="en-US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6434" name="Picture 2" descr="sm_filefxkMa401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1905000" cy="191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6435" name="Text Box 3"/>
          <p:cNvSpPr txBox="1">
            <a:spLocks noChangeArrowheads="1"/>
          </p:cNvSpPr>
          <p:nvPr/>
        </p:nvSpPr>
        <p:spPr bwMode="auto">
          <a:xfrm>
            <a:off x="683568" y="1988840"/>
            <a:ext cx="8135937" cy="517842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65000"/>
              </a:lnSpc>
              <a:buSzPct val="200000"/>
              <a:buFontTx/>
              <a:buBlip>
                <a:blip r:embed="rId2"/>
              </a:buBlip>
            </a:pPr>
            <a:r>
              <a:rPr lang="ru-RU" sz="2400" b="1" dirty="0">
                <a:solidFill>
                  <a:srgbClr val="FFFF00"/>
                </a:solidFill>
                <a:latin typeface="Times New Roman" pitchFamily="18" charset="0"/>
              </a:rPr>
              <a:t>  </a:t>
            </a:r>
            <a:r>
              <a:rPr lang="ru-RU" sz="2400" b="1" dirty="0">
                <a:solidFill>
                  <a:srgbClr val="0066FF"/>
                </a:solidFill>
                <a:latin typeface="Times New Roman" pitchFamily="18" charset="0"/>
              </a:rPr>
              <a:t>Мы хорошо  отдохнули и  укрепили своё </a:t>
            </a:r>
            <a:r>
              <a:rPr lang="ru-RU" sz="2400" b="1" dirty="0">
                <a:solidFill>
                  <a:srgbClr val="0066FF"/>
                </a:solidFill>
                <a:latin typeface="Times New Roman" pitchFamily="18" charset="0"/>
                <a:hlinkClick r:id="rId3" action="ppaction://hlinksldjump"/>
              </a:rPr>
              <a:t>здоровье</a:t>
            </a:r>
            <a:r>
              <a:rPr lang="ru-RU" sz="2400" b="1" dirty="0">
                <a:solidFill>
                  <a:srgbClr val="0066FF"/>
                </a:solidFill>
                <a:latin typeface="Times New Roman" pitchFamily="18" charset="0"/>
              </a:rPr>
              <a:t>.</a:t>
            </a:r>
          </a:p>
          <a:p>
            <a:pPr>
              <a:lnSpc>
                <a:spcPct val="65000"/>
              </a:lnSpc>
              <a:buSzPct val="200000"/>
            </a:pPr>
            <a:endParaRPr lang="ru-RU" sz="2400" b="1" dirty="0">
              <a:solidFill>
                <a:srgbClr val="0066FF"/>
              </a:solidFill>
              <a:latin typeface="Times New Roman" pitchFamily="18" charset="0"/>
            </a:endParaRPr>
          </a:p>
          <a:p>
            <a:pPr>
              <a:lnSpc>
                <a:spcPct val="65000"/>
              </a:lnSpc>
              <a:buSzPct val="200000"/>
              <a:buFontTx/>
              <a:buBlip>
                <a:blip r:embed="rId2"/>
              </a:buBlip>
            </a:pPr>
            <a:r>
              <a:rPr lang="ru-RU" sz="2400" b="1" dirty="0">
                <a:latin typeface="Times New Roman" pitchFamily="18" charset="0"/>
              </a:rPr>
              <a:t>  </a:t>
            </a:r>
            <a:r>
              <a:rPr lang="ru-RU" sz="2400" b="1" dirty="0">
                <a:solidFill>
                  <a:srgbClr val="800000"/>
                </a:solidFill>
                <a:latin typeface="Times New Roman" pitchFamily="18" charset="0"/>
              </a:rPr>
              <a:t>Узнали много интересного о своём хуторе.</a:t>
            </a:r>
          </a:p>
          <a:p>
            <a:pPr>
              <a:lnSpc>
                <a:spcPct val="65000"/>
              </a:lnSpc>
              <a:buSzPct val="200000"/>
              <a:buFontTx/>
              <a:buBlip>
                <a:blip r:embed="rId2"/>
              </a:buBlip>
            </a:pPr>
            <a:endParaRPr lang="ru-RU" sz="2400" b="1" dirty="0">
              <a:solidFill>
                <a:srgbClr val="800000"/>
              </a:solidFill>
              <a:latin typeface="Times New Roman" pitchFamily="18" charset="0"/>
            </a:endParaRPr>
          </a:p>
          <a:p>
            <a:pPr>
              <a:lnSpc>
                <a:spcPct val="65000"/>
              </a:lnSpc>
              <a:buSzPct val="200000"/>
              <a:buFontTx/>
              <a:buBlip>
                <a:blip r:embed="rId2"/>
              </a:buBlip>
            </a:pPr>
            <a:r>
              <a:rPr lang="ru-RU" sz="2400" b="1" dirty="0">
                <a:solidFill>
                  <a:srgbClr val="0A6703"/>
                </a:solidFill>
                <a:latin typeface="Times New Roman" pitchFamily="18" charset="0"/>
              </a:rPr>
              <a:t>  Были </a:t>
            </a:r>
            <a:r>
              <a:rPr lang="ru-RU" sz="2400" b="1" dirty="0">
                <a:solidFill>
                  <a:srgbClr val="0A6703"/>
                </a:solidFill>
                <a:latin typeface="Times New Roman" pitchFamily="18" charset="0"/>
                <a:hlinkClick r:id="rId4" action="ppaction://hlinksldjump"/>
              </a:rPr>
              <a:t>активны</a:t>
            </a:r>
            <a:r>
              <a:rPr lang="ru-RU" sz="2400" b="1" dirty="0">
                <a:solidFill>
                  <a:srgbClr val="0A6703"/>
                </a:solidFill>
                <a:latin typeface="Times New Roman" pitchFamily="18" charset="0"/>
              </a:rPr>
              <a:t> во всех мероприятиях.</a:t>
            </a:r>
          </a:p>
          <a:p>
            <a:pPr>
              <a:lnSpc>
                <a:spcPct val="65000"/>
              </a:lnSpc>
              <a:buSzPct val="200000"/>
              <a:buFontTx/>
              <a:buBlip>
                <a:blip r:embed="rId2"/>
              </a:buBlip>
            </a:pPr>
            <a:endParaRPr lang="ru-RU" sz="2400" b="1" dirty="0">
              <a:solidFill>
                <a:srgbClr val="0A6703"/>
              </a:solidFill>
              <a:latin typeface="Times New Roman" pitchFamily="18" charset="0"/>
            </a:endParaRPr>
          </a:p>
          <a:p>
            <a:pPr>
              <a:lnSpc>
                <a:spcPct val="65000"/>
              </a:lnSpc>
              <a:buSzPct val="200000"/>
              <a:buFontTx/>
              <a:buBlip>
                <a:blip r:embed="rId2"/>
              </a:buBlip>
            </a:pPr>
            <a:r>
              <a:rPr lang="ru-RU" sz="2400" b="1" dirty="0">
                <a:latin typeface="Times New Roman" pitchFamily="18" charset="0"/>
              </a:rPr>
              <a:t>  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</a:rPr>
              <a:t>Чуть-чуть подросли и увеличили массу </a:t>
            </a:r>
            <a:r>
              <a:rPr lang="ru-RU" sz="2400" b="1" dirty="0" smtClean="0">
                <a:solidFill>
                  <a:srgbClr val="0000FF"/>
                </a:solidFill>
                <a:latin typeface="Times New Roman" pitchFamily="18" charset="0"/>
              </a:rPr>
              <a:t>тела</a:t>
            </a:r>
            <a:endParaRPr lang="ru-RU" sz="1200" b="1" dirty="0">
              <a:solidFill>
                <a:srgbClr val="0000FF"/>
              </a:solidFill>
              <a:latin typeface="Times New Roman" pitchFamily="18" charset="0"/>
            </a:endParaRPr>
          </a:p>
          <a:p>
            <a:pPr>
              <a:lnSpc>
                <a:spcPct val="65000"/>
              </a:lnSpc>
              <a:buSzPct val="200000"/>
              <a:buFontTx/>
              <a:buBlip>
                <a:blip r:embed="rId2"/>
              </a:buBlip>
            </a:pPr>
            <a:endParaRPr lang="ru-RU" sz="1200" b="1" dirty="0">
              <a:solidFill>
                <a:srgbClr val="800000"/>
              </a:solidFill>
              <a:latin typeface="Times New Roman" pitchFamily="18" charset="0"/>
            </a:endParaRPr>
          </a:p>
          <a:p>
            <a:pPr>
              <a:lnSpc>
                <a:spcPct val="65000"/>
              </a:lnSpc>
              <a:buSzPct val="200000"/>
              <a:buFontTx/>
              <a:buBlip>
                <a:blip r:embed="rId2"/>
              </a:buBlip>
            </a:pPr>
            <a:r>
              <a:rPr lang="ru-RU" sz="2400" b="1" dirty="0">
                <a:latin typeface="Times New Roman" pitchFamily="18" charset="0"/>
              </a:rPr>
              <a:t>  Стали бережнее относиться друг к другу.</a:t>
            </a:r>
          </a:p>
          <a:p>
            <a:pPr>
              <a:lnSpc>
                <a:spcPct val="65000"/>
              </a:lnSpc>
              <a:buSzPct val="200000"/>
              <a:buFontTx/>
              <a:buBlip>
                <a:blip r:embed="rId2"/>
              </a:buBlip>
            </a:pPr>
            <a:endParaRPr lang="ru-RU" sz="2400" b="1" dirty="0">
              <a:latin typeface="Times New Roman" pitchFamily="18" charset="0"/>
            </a:endParaRPr>
          </a:p>
          <a:p>
            <a:pPr>
              <a:lnSpc>
                <a:spcPct val="65000"/>
              </a:lnSpc>
              <a:buSzPct val="200000"/>
              <a:buFontTx/>
              <a:buBlip>
                <a:blip r:embed="rId2"/>
              </a:buBlip>
            </a:pPr>
            <a:r>
              <a:rPr lang="ru-RU" sz="2400" b="1" dirty="0">
                <a:solidFill>
                  <a:srgbClr val="0066FF"/>
                </a:solidFill>
                <a:latin typeface="Times New Roman" pitchFamily="18" charset="0"/>
              </a:rPr>
              <a:t>  Повторили правила дорожного движения.</a:t>
            </a:r>
          </a:p>
          <a:p>
            <a:pPr>
              <a:lnSpc>
                <a:spcPct val="65000"/>
              </a:lnSpc>
              <a:buSzPct val="200000"/>
              <a:buFontTx/>
              <a:buBlip>
                <a:blip r:embed="rId2"/>
              </a:buBlip>
            </a:pPr>
            <a:endParaRPr lang="ru-RU" sz="2400" b="1" dirty="0">
              <a:solidFill>
                <a:srgbClr val="0066FF"/>
              </a:solidFill>
              <a:latin typeface="Times New Roman" pitchFamily="18" charset="0"/>
            </a:endParaRPr>
          </a:p>
          <a:p>
            <a:pPr>
              <a:lnSpc>
                <a:spcPct val="65000"/>
              </a:lnSpc>
              <a:buSzPct val="200000"/>
              <a:buFontTx/>
              <a:buBlip>
                <a:blip r:embed="rId2"/>
              </a:buBlip>
            </a:pP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</a:rPr>
              <a:t>  </a:t>
            </a:r>
            <a:r>
              <a:rPr lang="ru-RU" sz="2400" b="1" dirty="0">
                <a:solidFill>
                  <a:srgbClr val="FF3300"/>
                </a:solidFill>
                <a:latin typeface="Times New Roman" pitchFamily="18" charset="0"/>
              </a:rPr>
              <a:t>Научились бережно относиться к своему здоровью,</a:t>
            </a:r>
          </a:p>
          <a:p>
            <a:pPr>
              <a:lnSpc>
                <a:spcPct val="65000"/>
              </a:lnSpc>
              <a:buSzPct val="200000"/>
            </a:pPr>
            <a:r>
              <a:rPr lang="ru-RU" sz="2400" b="1" dirty="0">
                <a:solidFill>
                  <a:srgbClr val="FF3300"/>
                </a:solidFill>
                <a:latin typeface="Times New Roman" pitchFamily="18" charset="0"/>
              </a:rPr>
              <a:t>        соблюдать технику безопасного поведения </a:t>
            </a:r>
          </a:p>
          <a:p>
            <a:pPr>
              <a:lnSpc>
                <a:spcPct val="65000"/>
              </a:lnSpc>
              <a:buSzPct val="200000"/>
            </a:pPr>
            <a:r>
              <a:rPr lang="ru-RU" sz="2400" b="1" dirty="0">
                <a:solidFill>
                  <a:srgbClr val="FF3300"/>
                </a:solidFill>
                <a:latin typeface="Times New Roman" pitchFamily="18" charset="0"/>
              </a:rPr>
              <a:t>        на спортивной площадке, у пруда, </a:t>
            </a:r>
          </a:p>
          <a:p>
            <a:pPr>
              <a:lnSpc>
                <a:spcPct val="65000"/>
              </a:lnSpc>
              <a:buSzPct val="200000"/>
            </a:pPr>
            <a:r>
              <a:rPr lang="ru-RU" sz="2400" b="1" dirty="0">
                <a:solidFill>
                  <a:srgbClr val="FF3300"/>
                </a:solidFill>
                <a:latin typeface="Times New Roman" pitchFamily="18" charset="0"/>
              </a:rPr>
              <a:t>        во время экскурсии, закрепили правила </a:t>
            </a:r>
          </a:p>
          <a:p>
            <a:pPr>
              <a:lnSpc>
                <a:spcPct val="65000"/>
              </a:lnSpc>
              <a:buSzPct val="200000"/>
            </a:pPr>
            <a:r>
              <a:rPr lang="ru-RU" sz="2400" b="1" dirty="0">
                <a:solidFill>
                  <a:srgbClr val="FF3300"/>
                </a:solidFill>
                <a:latin typeface="Times New Roman" pitchFamily="18" charset="0"/>
              </a:rPr>
              <a:t>        поведения во время пожара.</a:t>
            </a:r>
          </a:p>
          <a:p>
            <a:pPr>
              <a:lnSpc>
                <a:spcPct val="65000"/>
              </a:lnSpc>
              <a:buSzPct val="200000"/>
              <a:buFontTx/>
              <a:buBlip>
                <a:blip r:embed="rId2"/>
              </a:buBlip>
            </a:pPr>
            <a:endParaRPr lang="ru-RU" sz="2400" b="1" dirty="0">
              <a:solidFill>
                <a:srgbClr val="FF3300"/>
              </a:solidFill>
              <a:latin typeface="Times New Roman" pitchFamily="18" charset="0"/>
            </a:endParaRPr>
          </a:p>
          <a:p>
            <a:pPr>
              <a:lnSpc>
                <a:spcPct val="65000"/>
              </a:lnSpc>
              <a:buSzPct val="200000"/>
            </a:pPr>
            <a:endParaRPr lang="ru-RU" sz="2800" b="1" dirty="0">
              <a:solidFill>
                <a:srgbClr val="800000"/>
              </a:solidFill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ru-RU" sz="2800" b="1" dirty="0">
              <a:latin typeface="Times New Roman" pitchFamily="18" charset="0"/>
            </a:endParaRPr>
          </a:p>
        </p:txBody>
      </p:sp>
      <p:sp>
        <p:nvSpPr>
          <p:cNvPr id="146436" name="WordArt 4"/>
          <p:cNvSpPr>
            <a:spLocks noChangeArrowheads="1" noChangeShapeType="1" noTextEdit="1"/>
          </p:cNvSpPr>
          <p:nvPr/>
        </p:nvSpPr>
        <p:spPr bwMode="auto">
          <a:xfrm>
            <a:off x="2476500" y="260350"/>
            <a:ext cx="5191125" cy="936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800000"/>
                </a:solidFill>
                <a:effectLst>
                  <a:outerShdw dist="45791" dir="18221404" algn="ctr" rotWithShape="0">
                    <a:srgbClr val="FFFFFF"/>
                  </a:outerShdw>
                </a:effectLst>
                <a:latin typeface="Impact"/>
              </a:rPr>
              <a:t>ИТОГИ РАБОТЫ ЛАГЕРЯ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6F5F55-23EE-43B6-ACA4-6616A86A74FA}" type="slidenum">
              <a:rPr lang="ru-RU" altLang="en-US" smtClean="0"/>
              <a:pPr>
                <a:defRPr/>
              </a:pPr>
              <a:t>13</a:t>
            </a:fld>
            <a:endParaRPr lang="ru-RU" altLang="en-US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146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87530D-8737-4BB0-A45A-DF242200FE4C}" type="slidenum">
              <a:rPr lang="ru-RU" altLang="en-US" smtClean="0"/>
              <a:pPr>
                <a:defRPr/>
              </a:pPr>
              <a:t>14</a:t>
            </a:fld>
            <a:endParaRPr lang="ru-RU" altLang="en-US"/>
          </a:p>
        </p:txBody>
      </p:sp>
      <p:graphicFrame>
        <p:nvGraphicFramePr>
          <p:cNvPr id="5" name="Object 4"/>
          <p:cNvGraphicFramePr>
            <a:graphicFrameLocks noGrp="1" noChangeAspect="1"/>
          </p:cNvGraphicFramePr>
          <p:nvPr>
            <p:ph idx="4294967295"/>
          </p:nvPr>
        </p:nvGraphicFramePr>
        <p:xfrm>
          <a:off x="50800" y="455613"/>
          <a:ext cx="8034338" cy="5802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Выгнутая вниз стрелка 5">
            <a:hlinkClick r:id="rId3" action="ppaction://hlinksldjump"/>
          </p:cNvPr>
          <p:cNvSpPr/>
          <p:nvPr/>
        </p:nvSpPr>
        <p:spPr>
          <a:xfrm>
            <a:off x="5292080" y="6525344"/>
            <a:ext cx="288032" cy="144016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Text Box 2"/>
          <p:cNvSpPr txBox="1">
            <a:spLocks noChangeArrowheads="1"/>
          </p:cNvSpPr>
          <p:nvPr/>
        </p:nvSpPr>
        <p:spPr bwMode="auto">
          <a:xfrm>
            <a:off x="-1284288" y="1217613"/>
            <a:ext cx="7440613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>
            <a:outerShdw dist="45791" dir="18221404" algn="ctr" rotWithShape="0">
              <a:srgbClr val="FFFFFF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ru-RU" sz="2400" b="1" i="1">
              <a:latin typeface="Times New Roman" pitchFamily="18" charset="0"/>
            </a:endParaRPr>
          </a:p>
        </p:txBody>
      </p:sp>
      <p:pic>
        <p:nvPicPr>
          <p:cNvPr id="143363" name="Picture 3" descr="sm_filefxkMa40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07950" y="115888"/>
            <a:ext cx="1943100" cy="176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64" name="WordArt 4"/>
          <p:cNvSpPr>
            <a:spLocks noChangeArrowheads="1" noChangeShapeType="1" noTextEdit="1"/>
          </p:cNvSpPr>
          <p:nvPr/>
        </p:nvSpPr>
        <p:spPr bwMode="auto">
          <a:xfrm>
            <a:off x="2268538" y="476250"/>
            <a:ext cx="4824412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800000"/>
                </a:solidFill>
                <a:effectLst>
                  <a:outerShdw dist="56796" dir="1593903" algn="ctr" rotWithShape="0">
                    <a:srgbClr val="FFFFFF"/>
                  </a:outerShdw>
                </a:effectLst>
                <a:latin typeface="Impact"/>
              </a:rPr>
              <a:t>Пускай нам все завидуют,</a:t>
            </a:r>
          </a:p>
          <a:p>
            <a:pPr algn="ctr"/>
            <a:r>
              <a:rPr lang="ru-RU" sz="3600" kern="10">
                <a:ln w="1270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800000"/>
                </a:solidFill>
                <a:effectLst>
                  <a:outerShdw dist="56796" dir="1593903" algn="ctr" rotWithShape="0">
                    <a:srgbClr val="FFFFFF"/>
                  </a:outerShdw>
                </a:effectLst>
                <a:latin typeface="Impact"/>
              </a:rPr>
              <a:t>Наш лагерь лучше всех!</a:t>
            </a:r>
          </a:p>
        </p:txBody>
      </p:sp>
      <p:pic>
        <p:nvPicPr>
          <p:cNvPr id="23557" name="Picture 5" descr="P07-06-11_09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84213" y="2060575"/>
            <a:ext cx="3455987" cy="209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8" name="Picture 6" descr="S6002428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364163" y="2060575"/>
            <a:ext cx="3168650" cy="2078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9" name="Picture 7" descr="P07-06-11_12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484438" y="4437063"/>
            <a:ext cx="4824412" cy="216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6F5F55-23EE-43B6-ACA4-6616A86A74FA}" type="slidenum">
              <a:rPr lang="ru-RU" altLang="en-US" smtClean="0"/>
              <a:pPr>
                <a:defRPr/>
              </a:pPr>
              <a:t>15</a:t>
            </a:fld>
            <a:endParaRPr lang="ru-RU" altLang="en-US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idx="1"/>
          </p:nvPr>
        </p:nvSpPr>
        <p:spPr>
          <a:xfrm>
            <a:off x="0" y="1598613"/>
            <a:ext cx="7650163" cy="449738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zh-TW" smtClean="0"/>
              <a:t>  	</a:t>
            </a:r>
            <a:r>
              <a:rPr lang="ru-RU" altLang="zh-TW" sz="4400" b="1" smtClean="0">
                <a:solidFill>
                  <a:srgbClr val="DFF943"/>
                </a:solidFill>
                <a:latin typeface="Times New Roman" pitchFamily="18" charset="0"/>
              </a:rPr>
              <a:t>Создание благоприятных условий для  полноценного отдыха, способствующих развитию физического и психического здоровья </a:t>
            </a:r>
            <a:endParaRPr lang="ru-RU" sz="4400" b="1" smtClean="0">
              <a:solidFill>
                <a:srgbClr val="DFF943"/>
              </a:solidFill>
              <a:latin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3B300F-E8D1-495B-BB07-4E0987B8B460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  <p:sp>
        <p:nvSpPr>
          <p:cNvPr id="181253" name="WordArt 5"/>
          <p:cNvSpPr>
            <a:spLocks noChangeArrowheads="1" noChangeShapeType="1" noTextEdit="1"/>
          </p:cNvSpPr>
          <p:nvPr/>
        </p:nvSpPr>
        <p:spPr bwMode="auto">
          <a:xfrm>
            <a:off x="1042988" y="227013"/>
            <a:ext cx="5976937" cy="825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ЦЕЛЬ:</a:t>
            </a: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1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1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125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/>
        </p:nvGraphicFramePr>
        <p:xfrm>
          <a:off x="263525" y="1125538"/>
          <a:ext cx="7332663" cy="56165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7459" name="WordArt 3"/>
          <p:cNvSpPr>
            <a:spLocks noChangeArrowheads="1" noChangeShapeType="1" noTextEdit="1"/>
          </p:cNvSpPr>
          <p:nvPr/>
        </p:nvSpPr>
        <p:spPr bwMode="auto">
          <a:xfrm>
            <a:off x="1331913" y="333375"/>
            <a:ext cx="5184775" cy="5032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ЗАДАЧИ: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3B300F-E8D1-495B-BB07-4E0987B8B460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7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7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5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418" name="Picture 2" descr="sm_filefxkMa401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19" name="WordArt 3"/>
          <p:cNvSpPr>
            <a:spLocks noChangeArrowheads="1" noChangeShapeType="1" noTextEdit="1"/>
          </p:cNvSpPr>
          <p:nvPr/>
        </p:nvSpPr>
        <p:spPr bwMode="auto">
          <a:xfrm>
            <a:off x="2484438" y="260350"/>
            <a:ext cx="4464050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800000"/>
                </a:solidFill>
                <a:effectLst>
                  <a:outerShdw dist="63500" dir="5400000" algn="ctr" rotWithShape="0">
                    <a:srgbClr val="FFFFFF"/>
                  </a:outerShdw>
                </a:effectLst>
                <a:latin typeface="Impact"/>
              </a:rPr>
              <a:t>НАШ  ДЕВИЗ:</a:t>
            </a:r>
          </a:p>
        </p:txBody>
      </p:sp>
      <p:sp>
        <p:nvSpPr>
          <p:cNvPr id="60420" name="Text Box 4"/>
          <p:cNvSpPr txBox="1">
            <a:spLocks noChangeArrowheads="1"/>
          </p:cNvSpPr>
          <p:nvPr/>
        </p:nvSpPr>
        <p:spPr bwMode="auto">
          <a:xfrm>
            <a:off x="755650" y="2565400"/>
            <a:ext cx="7597775" cy="39370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b="1">
                <a:solidFill>
                  <a:srgbClr val="FF0000"/>
                </a:solidFill>
                <a:latin typeface="Times New Roman" pitchFamily="18" charset="0"/>
              </a:rPr>
              <a:t>Наша сила – в единстве!</a:t>
            </a:r>
          </a:p>
          <a:p>
            <a:pPr>
              <a:spcBef>
                <a:spcPct val="50000"/>
              </a:spcBef>
            </a:pPr>
            <a:r>
              <a:rPr lang="ru-RU" sz="3600" b="1">
                <a:solidFill>
                  <a:srgbClr val="FF0000"/>
                </a:solidFill>
                <a:latin typeface="Times New Roman" pitchFamily="18" charset="0"/>
              </a:rPr>
              <a:t>Вместе мы – сила, </a:t>
            </a:r>
          </a:p>
          <a:p>
            <a:pPr>
              <a:spcBef>
                <a:spcPct val="50000"/>
              </a:spcBef>
            </a:pPr>
            <a:r>
              <a:rPr lang="ru-RU" sz="3600" b="1">
                <a:solidFill>
                  <a:srgbClr val="FF0000"/>
                </a:solidFill>
                <a:latin typeface="Times New Roman" pitchFamily="18" charset="0"/>
              </a:rPr>
              <a:t>Вместе мы – мощь,</a:t>
            </a:r>
          </a:p>
          <a:p>
            <a:pPr>
              <a:spcBef>
                <a:spcPct val="50000"/>
              </a:spcBef>
            </a:pPr>
            <a:r>
              <a:rPr lang="ru-RU" sz="3600" b="1">
                <a:solidFill>
                  <a:srgbClr val="FF0000"/>
                </a:solidFill>
                <a:latin typeface="Times New Roman" pitchFamily="18" charset="0"/>
              </a:rPr>
              <a:t>Нам не страшны</a:t>
            </a:r>
          </a:p>
          <a:p>
            <a:pPr>
              <a:spcBef>
                <a:spcPct val="50000"/>
              </a:spcBef>
            </a:pPr>
            <a:r>
              <a:rPr lang="ru-RU" sz="3600" b="1">
                <a:solidFill>
                  <a:srgbClr val="FF0000"/>
                </a:solidFill>
                <a:latin typeface="Times New Roman" pitchFamily="18" charset="0"/>
              </a:rPr>
              <a:t>Ни буря, ни дождь!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3B300F-E8D1-495B-BB07-4E0987B8B460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268413"/>
            <a:ext cx="6985000" cy="371316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mtClean="0">
                <a:solidFill>
                  <a:srgbClr val="000000"/>
                </a:solidFill>
              </a:rPr>
              <a:t>	</a:t>
            </a:r>
            <a:r>
              <a:rPr lang="ru-RU" sz="3600" b="1" smtClean="0">
                <a:solidFill>
                  <a:srgbClr val="000000"/>
                </a:solidFill>
              </a:rPr>
              <a:t>Сегодня мы хотим рассказать о нашем лагере. Он находится  по улице Советской 66-а              в хуторе Платово Красносулинского района.</a:t>
            </a:r>
            <a:endParaRPr lang="ru-RU" sz="3600" b="1" smtClean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1E71FF-63ED-47A1-BC11-5D1A3B5E036E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WordArt 4"/>
          <p:cNvSpPr>
            <a:spLocks noChangeArrowheads="1" noChangeShapeType="1" noTextEdit="1"/>
          </p:cNvSpPr>
          <p:nvPr/>
        </p:nvSpPr>
        <p:spPr bwMode="auto">
          <a:xfrm>
            <a:off x="684213" y="-603250"/>
            <a:ext cx="8229600" cy="295275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30213"/>
              </a:avLst>
            </a:prstTxWarp>
          </a:bodyPr>
          <a:lstStyle/>
          <a:p>
            <a:pPr algn="ctr"/>
            <a:endParaRPr lang="ru-RU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6600"/>
              </a:solidFill>
              <a:latin typeface="Impact"/>
            </a:endParaRPr>
          </a:p>
          <a:p>
            <a:pPr algn="ctr"/>
            <a:r>
              <a:rPr lang="ru-RU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6600"/>
                </a:solidFill>
                <a:latin typeface="Impact"/>
              </a:rPr>
              <a:t>ВОСПИТАТЕЛЬНАЯ  РАБОТА</a:t>
            </a:r>
          </a:p>
          <a:p>
            <a:pPr algn="ctr"/>
            <a:r>
              <a:rPr lang="ru-RU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6600"/>
                </a:solidFill>
                <a:latin typeface="Impact"/>
              </a:rPr>
              <a:t>в лагере дневного пребывания "Дружба"</a:t>
            </a:r>
          </a:p>
        </p:txBody>
      </p:sp>
      <p:sp>
        <p:nvSpPr>
          <p:cNvPr id="15363" name="Rectangle 7"/>
          <p:cNvSpPr>
            <a:spLocks noChangeArrowheads="1"/>
          </p:cNvSpPr>
          <p:nvPr/>
        </p:nvSpPr>
        <p:spPr bwMode="auto">
          <a:xfrm>
            <a:off x="250825" y="2349500"/>
            <a:ext cx="2233613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b="1">
                <a:solidFill>
                  <a:srgbClr val="F0061C"/>
                </a:solidFill>
              </a:rPr>
              <a:t>подвижные</a:t>
            </a:r>
          </a:p>
          <a:p>
            <a:pPr algn="ctr"/>
            <a:r>
              <a:rPr lang="ru-RU" sz="2000" b="1">
                <a:solidFill>
                  <a:srgbClr val="F0061C"/>
                </a:solidFill>
              </a:rPr>
              <a:t> игры</a:t>
            </a:r>
          </a:p>
        </p:txBody>
      </p:sp>
      <p:sp>
        <p:nvSpPr>
          <p:cNvPr id="15364" name="Rectangle 8"/>
          <p:cNvSpPr>
            <a:spLocks noChangeArrowheads="1"/>
          </p:cNvSpPr>
          <p:nvPr/>
        </p:nvSpPr>
        <p:spPr bwMode="auto">
          <a:xfrm>
            <a:off x="250825" y="3429000"/>
            <a:ext cx="2233613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>
                <a:solidFill>
                  <a:srgbClr val="F0061C"/>
                </a:solidFill>
              </a:rPr>
              <a:t>спортивные </a:t>
            </a:r>
          </a:p>
          <a:p>
            <a:pPr algn="ctr"/>
            <a:r>
              <a:rPr lang="ru-RU" b="1">
                <a:solidFill>
                  <a:srgbClr val="F0061C"/>
                </a:solidFill>
              </a:rPr>
              <a:t>соревнования</a:t>
            </a:r>
          </a:p>
        </p:txBody>
      </p:sp>
      <p:sp>
        <p:nvSpPr>
          <p:cNvPr id="15365" name="Rectangle 9"/>
          <p:cNvSpPr>
            <a:spLocks noChangeArrowheads="1"/>
          </p:cNvSpPr>
          <p:nvPr/>
        </p:nvSpPr>
        <p:spPr bwMode="auto">
          <a:xfrm>
            <a:off x="323850" y="4581525"/>
            <a:ext cx="2160588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>
                <a:solidFill>
                  <a:srgbClr val="F0061C"/>
                </a:solidFill>
              </a:rPr>
              <a:t>наш родной край</a:t>
            </a:r>
          </a:p>
        </p:txBody>
      </p:sp>
      <p:sp>
        <p:nvSpPr>
          <p:cNvPr id="15366" name="Rectangle 10"/>
          <p:cNvSpPr>
            <a:spLocks noChangeArrowheads="1"/>
          </p:cNvSpPr>
          <p:nvPr/>
        </p:nvSpPr>
        <p:spPr bwMode="auto">
          <a:xfrm>
            <a:off x="323850" y="5661025"/>
            <a:ext cx="2160588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>
                <a:solidFill>
                  <a:srgbClr val="F0061C"/>
                </a:solidFill>
              </a:rPr>
              <a:t>изучаем ПДД</a:t>
            </a:r>
          </a:p>
        </p:txBody>
      </p:sp>
      <p:sp>
        <p:nvSpPr>
          <p:cNvPr id="15367" name="Rectangle 11"/>
          <p:cNvSpPr>
            <a:spLocks noChangeArrowheads="1"/>
          </p:cNvSpPr>
          <p:nvPr/>
        </p:nvSpPr>
        <p:spPr bwMode="auto">
          <a:xfrm>
            <a:off x="6732588" y="2133600"/>
            <a:ext cx="2303462" cy="7905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>
                <a:solidFill>
                  <a:srgbClr val="F0061C"/>
                </a:solidFill>
              </a:rPr>
              <a:t>интеллектуальные </a:t>
            </a:r>
          </a:p>
          <a:p>
            <a:pPr algn="ctr"/>
            <a:r>
              <a:rPr lang="ru-RU" b="1">
                <a:solidFill>
                  <a:srgbClr val="F0061C"/>
                </a:solidFill>
              </a:rPr>
              <a:t>игры</a:t>
            </a:r>
          </a:p>
        </p:txBody>
      </p:sp>
      <p:sp>
        <p:nvSpPr>
          <p:cNvPr id="15368" name="Rectangle 12"/>
          <p:cNvSpPr>
            <a:spLocks noChangeArrowheads="1"/>
          </p:cNvSpPr>
          <p:nvPr/>
        </p:nvSpPr>
        <p:spPr bwMode="auto">
          <a:xfrm>
            <a:off x="6732588" y="3284538"/>
            <a:ext cx="2303462" cy="865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>
                <a:solidFill>
                  <a:srgbClr val="F0061C"/>
                </a:solidFill>
              </a:rPr>
              <a:t>бережем </a:t>
            </a:r>
          </a:p>
          <a:p>
            <a:pPr algn="ctr"/>
            <a:r>
              <a:rPr lang="ru-RU" b="1">
                <a:solidFill>
                  <a:srgbClr val="F0061C"/>
                </a:solidFill>
              </a:rPr>
              <a:t>своё здоровье</a:t>
            </a:r>
          </a:p>
        </p:txBody>
      </p:sp>
      <p:sp>
        <p:nvSpPr>
          <p:cNvPr id="15369" name="Rectangle 13"/>
          <p:cNvSpPr>
            <a:spLocks noChangeArrowheads="1"/>
          </p:cNvSpPr>
          <p:nvPr/>
        </p:nvSpPr>
        <p:spPr bwMode="auto">
          <a:xfrm>
            <a:off x="6659563" y="4508500"/>
            <a:ext cx="2305050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>
                <a:solidFill>
                  <a:srgbClr val="F0061C"/>
                </a:solidFill>
              </a:rPr>
              <a:t>трудовой десант</a:t>
            </a:r>
          </a:p>
        </p:txBody>
      </p:sp>
      <p:sp>
        <p:nvSpPr>
          <p:cNvPr id="15370" name="Rectangle 14"/>
          <p:cNvSpPr>
            <a:spLocks noChangeArrowheads="1"/>
          </p:cNvSpPr>
          <p:nvPr/>
        </p:nvSpPr>
        <p:spPr bwMode="auto">
          <a:xfrm>
            <a:off x="6659563" y="5589588"/>
            <a:ext cx="2305050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>
                <a:solidFill>
                  <a:srgbClr val="F0061C"/>
                </a:solidFill>
              </a:rPr>
              <a:t>экологическая </a:t>
            </a:r>
          </a:p>
          <a:p>
            <a:pPr algn="ctr"/>
            <a:r>
              <a:rPr lang="ru-RU" b="1">
                <a:solidFill>
                  <a:srgbClr val="F0061C"/>
                </a:solidFill>
              </a:rPr>
              <a:t>тропа</a:t>
            </a:r>
          </a:p>
        </p:txBody>
      </p:sp>
      <p:sp>
        <p:nvSpPr>
          <p:cNvPr id="15371" name="Rectangle 15"/>
          <p:cNvSpPr>
            <a:spLocks noChangeArrowheads="1"/>
          </p:cNvSpPr>
          <p:nvPr/>
        </p:nvSpPr>
        <p:spPr bwMode="auto">
          <a:xfrm>
            <a:off x="2987675" y="6021388"/>
            <a:ext cx="3024188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>
                <a:solidFill>
                  <a:srgbClr val="F0061C"/>
                </a:solidFill>
              </a:rPr>
              <a:t>конкурсы, беседы,</a:t>
            </a:r>
          </a:p>
          <a:p>
            <a:pPr algn="ctr"/>
            <a:r>
              <a:rPr lang="ru-RU" b="1">
                <a:solidFill>
                  <a:srgbClr val="F0061C"/>
                </a:solidFill>
              </a:rPr>
              <a:t> викторины</a:t>
            </a:r>
          </a:p>
        </p:txBody>
      </p:sp>
      <p:pic>
        <p:nvPicPr>
          <p:cNvPr id="15372" name="Picture 17" descr="S6302588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700338" y="2133600"/>
            <a:ext cx="3887787" cy="3382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Номер слайда 12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95264" cy="476250"/>
          </a:xfrm>
        </p:spPr>
        <p:txBody>
          <a:bodyPr/>
          <a:lstStyle/>
          <a:p>
            <a:pPr>
              <a:defRPr/>
            </a:pPr>
            <a:fld id="{94A68776-63C8-4AD0-8B9F-8FCBCCDFE100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0464" name="Picture 64" descr="sm_filefxkMa401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1908175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0405" name="WordArt 5"/>
          <p:cNvSpPr>
            <a:spLocks noChangeArrowheads="1" noChangeShapeType="1" noTextEdit="1"/>
          </p:cNvSpPr>
          <p:nvPr/>
        </p:nvSpPr>
        <p:spPr bwMode="auto">
          <a:xfrm>
            <a:off x="1908175" y="260350"/>
            <a:ext cx="5832475" cy="86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kern="10">
                <a:ln w="1270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800000"/>
                </a:solidFill>
                <a:effectLst>
                  <a:outerShdw dist="68392" dir="4091915" algn="ctr" rotWithShape="0">
                    <a:srgbClr val="FFFFFF"/>
                  </a:outerShdw>
                </a:effectLst>
                <a:latin typeface="Impact"/>
              </a:rPr>
              <a:t>Строим город Дружбы!</a:t>
            </a:r>
          </a:p>
        </p:txBody>
      </p:sp>
      <p:sp>
        <p:nvSpPr>
          <p:cNvPr id="230458" name="Text Box 58"/>
          <p:cNvSpPr txBox="1">
            <a:spLocks noChangeArrowheads="1"/>
          </p:cNvSpPr>
          <p:nvPr/>
        </p:nvSpPr>
        <p:spPr bwMode="auto">
          <a:xfrm>
            <a:off x="1619250" y="5949950"/>
            <a:ext cx="7310438" cy="73183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>
              <a:solidFill>
                <a:srgbClr val="FF0000"/>
              </a:solidFill>
            </a:endParaRPr>
          </a:p>
          <a:p>
            <a:r>
              <a:rPr lang="ru-RU" sz="2400" b="1" i="1">
                <a:solidFill>
                  <a:srgbClr val="FF0000"/>
                </a:solidFill>
                <a:latin typeface="Arial Black" pitchFamily="34" charset="0"/>
              </a:rPr>
              <a:t>Соревнуемся: у кого домик красивее?</a:t>
            </a:r>
          </a:p>
        </p:txBody>
      </p:sp>
      <p:sp>
        <p:nvSpPr>
          <p:cNvPr id="230459" name="Text Box 59"/>
          <p:cNvSpPr txBox="1">
            <a:spLocks noChangeArrowheads="1"/>
          </p:cNvSpPr>
          <p:nvPr/>
        </p:nvSpPr>
        <p:spPr bwMode="auto">
          <a:xfrm>
            <a:off x="2700338" y="5734050"/>
            <a:ext cx="5257800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Arial Black" pitchFamily="34" charset="0"/>
              </a:rPr>
              <a:t>        </a:t>
            </a:r>
            <a:r>
              <a:rPr lang="ru-RU" sz="2400" b="1">
                <a:solidFill>
                  <a:srgbClr val="0000FF"/>
                </a:solidFill>
                <a:latin typeface="Arial Black" pitchFamily="34" charset="0"/>
              </a:rPr>
              <a:t>Условия:</a:t>
            </a:r>
          </a:p>
        </p:txBody>
      </p:sp>
      <p:sp>
        <p:nvSpPr>
          <p:cNvPr id="230463" name="Rectangle 63"/>
          <p:cNvSpPr>
            <a:spLocks noChangeArrowheads="1"/>
          </p:cNvSpPr>
          <p:nvPr/>
        </p:nvSpPr>
        <p:spPr bwMode="auto">
          <a:xfrm>
            <a:off x="-1044575" y="5589588"/>
            <a:ext cx="11304588" cy="64135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>
              <a:solidFill>
                <a:srgbClr val="800000"/>
              </a:solidFill>
            </a:endParaRPr>
          </a:p>
          <a:p>
            <a:r>
              <a:rPr lang="ru-RU"/>
              <a:t>       </a:t>
            </a:r>
          </a:p>
        </p:txBody>
      </p:sp>
      <p:pic>
        <p:nvPicPr>
          <p:cNvPr id="16391" name="Рисунок 25" descr="L:\DCIM\101SSCAM\S6302658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971550" y="1700213"/>
            <a:ext cx="3278188" cy="396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2" name="Рисунок 26" descr="C:\Documents and Settings\Светлана\Local Settings\Temporary Internet Files\Content.Word\S6302660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859338" y="1714500"/>
            <a:ext cx="3498850" cy="423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3" name="TextBox 27"/>
          <p:cNvSpPr txBox="1">
            <a:spLocks noChangeArrowheads="1"/>
          </p:cNvSpPr>
          <p:nvPr/>
        </p:nvSpPr>
        <p:spPr bwMode="auto">
          <a:xfrm>
            <a:off x="1908175" y="1268413"/>
            <a:ext cx="28575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FF0000"/>
                </a:solidFill>
              </a:rPr>
              <a:t>«Солнышко»</a:t>
            </a:r>
          </a:p>
        </p:txBody>
      </p:sp>
      <p:sp>
        <p:nvSpPr>
          <p:cNvPr id="16394" name="TextBox 28"/>
          <p:cNvSpPr txBox="1">
            <a:spLocks noChangeArrowheads="1"/>
          </p:cNvSpPr>
          <p:nvPr/>
        </p:nvSpPr>
        <p:spPr bwMode="auto">
          <a:xfrm>
            <a:off x="5715000" y="1214438"/>
            <a:ext cx="28575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FF0000"/>
                </a:solidFill>
              </a:rPr>
              <a:t>«Ромашка»</a:t>
            </a:r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F4E9F1-8420-43EB-805F-A0EF181BF913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230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230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230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230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230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0405" grpId="0" animBg="1"/>
      <p:bldP spid="230458" grpId="0"/>
      <p:bldP spid="230459" grpId="0"/>
      <p:bldP spid="23046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6978" name="Picture 2" descr="sm_filefxkMa401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2124075" cy="195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6980" name="Text Box 4"/>
          <p:cNvSpPr txBox="1">
            <a:spLocks noChangeArrowheads="1"/>
          </p:cNvSpPr>
          <p:nvPr/>
        </p:nvSpPr>
        <p:spPr bwMode="auto">
          <a:xfrm>
            <a:off x="900113" y="1720850"/>
            <a:ext cx="2951162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>
                <a:solidFill>
                  <a:srgbClr val="F0061C"/>
                </a:solidFill>
                <a:latin typeface="Times New Roman" pitchFamily="18" charset="0"/>
              </a:rPr>
              <a:t>Мы на зарядке</a:t>
            </a:r>
          </a:p>
        </p:txBody>
      </p:sp>
      <p:sp>
        <p:nvSpPr>
          <p:cNvPr id="126981" name="Rectangle 5"/>
          <p:cNvSpPr>
            <a:spLocks noChangeArrowheads="1"/>
          </p:cNvSpPr>
          <p:nvPr/>
        </p:nvSpPr>
        <p:spPr bwMode="auto">
          <a:xfrm>
            <a:off x="-396875" y="5013325"/>
            <a:ext cx="5256213" cy="119062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75000"/>
              </a:lnSpc>
            </a:pPr>
            <a:r>
              <a:rPr lang="ru-RU" sz="2400" b="1">
                <a:solidFill>
                  <a:srgbClr val="800000"/>
                </a:solidFill>
                <a:latin typeface="Times New Roman" pitchFamily="18" charset="0"/>
              </a:rPr>
              <a:t>           </a:t>
            </a:r>
            <a:r>
              <a:rPr lang="ru-RU" sz="2400" i="1">
                <a:solidFill>
                  <a:srgbClr val="800000"/>
                </a:solidFill>
                <a:latin typeface="Times New Roman" pitchFamily="18" charset="0"/>
              </a:rPr>
              <a:t>Мы зарядкой заниматься</a:t>
            </a:r>
          </a:p>
          <a:p>
            <a:pPr>
              <a:lnSpc>
                <a:spcPct val="75000"/>
              </a:lnSpc>
            </a:pPr>
            <a:r>
              <a:rPr lang="ru-RU" sz="2400" i="1">
                <a:solidFill>
                  <a:srgbClr val="800000"/>
                </a:solidFill>
                <a:latin typeface="Times New Roman" pitchFamily="18" charset="0"/>
              </a:rPr>
              <a:t>           Начинаем по утрам.</a:t>
            </a:r>
          </a:p>
          <a:p>
            <a:pPr>
              <a:lnSpc>
                <a:spcPct val="75000"/>
              </a:lnSpc>
            </a:pPr>
            <a:r>
              <a:rPr lang="ru-RU" sz="2400" i="1">
                <a:solidFill>
                  <a:srgbClr val="800000"/>
                </a:solidFill>
                <a:latin typeface="Times New Roman" pitchFamily="18" charset="0"/>
              </a:rPr>
              <a:t>           Пусть болезни не боятся,</a:t>
            </a:r>
          </a:p>
          <a:p>
            <a:pPr>
              <a:lnSpc>
                <a:spcPct val="75000"/>
              </a:lnSpc>
            </a:pPr>
            <a:r>
              <a:rPr lang="ru-RU" sz="2400" i="1">
                <a:solidFill>
                  <a:srgbClr val="800000"/>
                </a:solidFill>
                <a:latin typeface="Times New Roman" pitchFamily="18" charset="0"/>
              </a:rPr>
              <a:t>           Пусть они не ходят к нам!</a:t>
            </a:r>
          </a:p>
        </p:txBody>
      </p:sp>
      <p:sp>
        <p:nvSpPr>
          <p:cNvPr id="126983" name="Text Box 7"/>
          <p:cNvSpPr txBox="1">
            <a:spLocks noChangeArrowheads="1"/>
          </p:cNvSpPr>
          <p:nvPr/>
        </p:nvSpPr>
        <p:spPr bwMode="auto">
          <a:xfrm>
            <a:off x="3492500" y="765175"/>
            <a:ext cx="5011738" cy="16256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ru-RU" sz="2400" b="1">
              <a:solidFill>
                <a:srgbClr val="800000"/>
              </a:solidFill>
              <a:latin typeface="Times New Roman" pitchFamily="18" charset="0"/>
            </a:endParaRPr>
          </a:p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ru-RU" sz="2400" b="1">
                <a:solidFill>
                  <a:srgbClr val="000000"/>
                </a:solidFill>
                <a:latin typeface="Times New Roman" pitchFamily="18" charset="0"/>
              </a:rPr>
              <a:t>     </a:t>
            </a:r>
            <a:r>
              <a:rPr lang="ru-RU" sz="2400" b="1">
                <a:solidFill>
                  <a:srgbClr val="F0061C"/>
                </a:solidFill>
                <a:latin typeface="Times New Roman" pitchFamily="18" charset="0"/>
              </a:rPr>
              <a:t>Спортивный</a:t>
            </a:r>
            <a:r>
              <a:rPr lang="ru-RU" sz="2400" b="1" i="1">
                <a:solidFill>
                  <a:srgbClr val="F0061C"/>
                </a:solidFill>
                <a:latin typeface="Times New Roman" pitchFamily="18" charset="0"/>
              </a:rPr>
              <a:t> </a:t>
            </a:r>
            <a:r>
              <a:rPr lang="ru-RU" sz="2400" b="1">
                <a:solidFill>
                  <a:srgbClr val="F0061C"/>
                </a:solidFill>
                <a:latin typeface="Times New Roman" pitchFamily="18" charset="0"/>
              </a:rPr>
              <a:t>час</a:t>
            </a:r>
          </a:p>
          <a:p>
            <a:pPr algn="ctr">
              <a:lnSpc>
                <a:spcPct val="90000"/>
              </a:lnSpc>
              <a:spcBef>
                <a:spcPct val="50000"/>
              </a:spcBef>
            </a:pPr>
            <a:endParaRPr lang="ru-RU" sz="2400">
              <a:solidFill>
                <a:srgbClr val="800000"/>
              </a:solidFill>
              <a:latin typeface="Times New Roman" pitchFamily="18" charset="0"/>
            </a:endParaRPr>
          </a:p>
        </p:txBody>
      </p:sp>
      <p:sp>
        <p:nvSpPr>
          <p:cNvPr id="126984" name="WordArt 8"/>
          <p:cNvSpPr>
            <a:spLocks noChangeArrowheads="1" noChangeShapeType="1" noTextEdit="1"/>
          </p:cNvSpPr>
          <p:nvPr/>
        </p:nvSpPr>
        <p:spPr bwMode="auto">
          <a:xfrm>
            <a:off x="2484438" y="404813"/>
            <a:ext cx="5183187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800000"/>
                </a:solidFill>
                <a:effectLst>
                  <a:outerShdw dist="68392" dir="4091915" algn="ctr" rotWithShape="0">
                    <a:srgbClr val="FFFFFF"/>
                  </a:outerShdw>
                </a:effectLst>
                <a:latin typeface="Impact"/>
              </a:rPr>
              <a:t>мы дружны со спортом!</a:t>
            </a:r>
          </a:p>
        </p:txBody>
      </p:sp>
      <p:sp>
        <p:nvSpPr>
          <p:cNvPr id="126985" name="Text Box 9"/>
          <p:cNvSpPr txBox="1">
            <a:spLocks noChangeArrowheads="1"/>
          </p:cNvSpPr>
          <p:nvPr/>
        </p:nvSpPr>
        <p:spPr bwMode="auto">
          <a:xfrm>
            <a:off x="4932363" y="5013325"/>
            <a:ext cx="3889375" cy="119062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75000"/>
              </a:lnSpc>
            </a:pPr>
            <a:r>
              <a:rPr lang="ru-RU" sz="2400" i="1">
                <a:solidFill>
                  <a:srgbClr val="800000"/>
                </a:solidFill>
                <a:latin typeface="Times New Roman" pitchFamily="18" charset="0"/>
              </a:rPr>
              <a:t>Прыгать , бегать и играть</a:t>
            </a:r>
          </a:p>
          <a:p>
            <a:pPr>
              <a:lnSpc>
                <a:spcPct val="75000"/>
              </a:lnSpc>
            </a:pPr>
            <a:r>
              <a:rPr lang="ru-RU" sz="2400" i="1">
                <a:solidFill>
                  <a:srgbClr val="800000"/>
                </a:solidFill>
                <a:latin typeface="Times New Roman" pitchFamily="18" charset="0"/>
              </a:rPr>
              <a:t>Физкультура нас научит.</a:t>
            </a:r>
          </a:p>
          <a:p>
            <a:pPr>
              <a:lnSpc>
                <a:spcPct val="75000"/>
              </a:lnSpc>
            </a:pPr>
            <a:r>
              <a:rPr lang="ru-RU" sz="2400" i="1">
                <a:solidFill>
                  <a:srgbClr val="800000"/>
                </a:solidFill>
                <a:latin typeface="Times New Roman" pitchFamily="18" charset="0"/>
              </a:rPr>
              <a:t>Может, кто-нибудь из нас </a:t>
            </a:r>
          </a:p>
          <a:p>
            <a:pPr>
              <a:lnSpc>
                <a:spcPct val="75000"/>
              </a:lnSpc>
            </a:pPr>
            <a:r>
              <a:rPr lang="ru-RU" sz="2400" i="1">
                <a:solidFill>
                  <a:srgbClr val="800000"/>
                </a:solidFill>
                <a:latin typeface="Times New Roman" pitchFamily="18" charset="0"/>
              </a:rPr>
              <a:t>И медаль получит</a:t>
            </a:r>
            <a:r>
              <a:rPr lang="ru-RU" sz="2400" b="1" i="1">
                <a:solidFill>
                  <a:srgbClr val="800000"/>
                </a:solidFill>
                <a:latin typeface="Times New Roman" pitchFamily="18" charset="0"/>
              </a:rPr>
              <a:t>!</a:t>
            </a:r>
          </a:p>
        </p:txBody>
      </p:sp>
      <p:pic>
        <p:nvPicPr>
          <p:cNvPr id="17416" name="Picture 11" descr="S6302575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50825" y="2133600"/>
            <a:ext cx="3744913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7" name="Picture 12" descr="IMAG0675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284663" y="1917700"/>
            <a:ext cx="4606925" cy="309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6F5F55-23EE-43B6-ACA4-6616A86A74FA}" type="slidenum">
              <a:rPr lang="ru-RU" altLang="en-US" smtClean="0"/>
              <a:pPr>
                <a:defRPr/>
              </a:pPr>
              <a:t>8</a:t>
            </a:fld>
            <a:endParaRPr lang="ru-RU" altLang="en-US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126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269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26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126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126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26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80" grpId="0"/>
      <p:bldP spid="126981" grpId="0"/>
      <p:bldP spid="126983" grpId="0"/>
      <p:bldP spid="126984" grpId="0" animBg="1"/>
      <p:bldP spid="12698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6195" name="Picture 3" descr="sm_filefxkMa401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1858963" cy="191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6196" name="WordArt 4"/>
          <p:cNvSpPr>
            <a:spLocks noChangeArrowheads="1" noChangeShapeType="1" noTextEdit="1"/>
          </p:cNvSpPr>
          <p:nvPr/>
        </p:nvSpPr>
        <p:spPr bwMode="auto">
          <a:xfrm>
            <a:off x="2124075" y="333375"/>
            <a:ext cx="4968875" cy="7191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800000"/>
                </a:solidFill>
                <a:effectLst>
                  <a:outerShdw dist="68392" dir="4091915" algn="ctr" rotWithShape="0">
                    <a:srgbClr val="FFFFFF"/>
                  </a:outerShdw>
                </a:effectLst>
                <a:latin typeface="Impact"/>
              </a:rPr>
              <a:t>мой край родной</a:t>
            </a:r>
          </a:p>
        </p:txBody>
      </p:sp>
      <p:sp>
        <p:nvSpPr>
          <p:cNvPr id="18436" name="Text Box 7"/>
          <p:cNvSpPr txBox="1">
            <a:spLocks noChangeArrowheads="1"/>
          </p:cNvSpPr>
          <p:nvPr/>
        </p:nvSpPr>
        <p:spPr bwMode="auto">
          <a:xfrm>
            <a:off x="5435600" y="5270500"/>
            <a:ext cx="3708400" cy="5619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  <a:spcBef>
                <a:spcPct val="50000"/>
              </a:spcBef>
            </a:pPr>
            <a:r>
              <a:rPr lang="ru-RU" sz="2800" b="1">
                <a:latin typeface="Times New Roman" pitchFamily="18" charset="0"/>
              </a:rPr>
              <a:t>              </a:t>
            </a:r>
            <a:endParaRPr lang="ru-RU" sz="2400" b="1">
              <a:solidFill>
                <a:srgbClr val="800000"/>
              </a:solidFill>
              <a:latin typeface="Times New Roman" pitchFamily="18" charset="0"/>
            </a:endParaRPr>
          </a:p>
        </p:txBody>
      </p:sp>
      <p:pic>
        <p:nvPicPr>
          <p:cNvPr id="18437" name="Picture 11" descr="S6301799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68313" y="2420938"/>
            <a:ext cx="4032250" cy="38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6204" name="Text Box 12"/>
          <p:cNvSpPr txBox="1">
            <a:spLocks noChangeArrowheads="1"/>
          </p:cNvSpPr>
          <p:nvPr/>
        </p:nvSpPr>
        <p:spPr bwMode="auto">
          <a:xfrm>
            <a:off x="3276600" y="1341438"/>
            <a:ext cx="4464050" cy="604837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ru-RU" sz="2400" b="1" i="1">
                <a:solidFill>
                  <a:srgbClr val="0000FF"/>
                </a:solidFill>
                <a:latin typeface="Times New Roman" pitchFamily="18" charset="0"/>
              </a:rPr>
              <a:t>Мы растенья изучаем,</a:t>
            </a:r>
          </a:p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ru-RU" sz="2400" b="1" i="1">
                <a:solidFill>
                  <a:srgbClr val="0000FF"/>
                </a:solidFill>
                <a:latin typeface="Times New Roman" pitchFamily="18" charset="0"/>
              </a:rPr>
              <a:t>Вдохновенье получаем…</a:t>
            </a:r>
          </a:p>
        </p:txBody>
      </p:sp>
      <p:pic>
        <p:nvPicPr>
          <p:cNvPr id="18439" name="Picture 13" descr="S6302600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643438" y="2420938"/>
            <a:ext cx="4176712" cy="38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6F5F55-23EE-43B6-ACA4-6616A86A74FA}" type="slidenum">
              <a:rPr lang="ru-RU" altLang="en-US" smtClean="0"/>
              <a:pPr>
                <a:defRPr/>
              </a:pPr>
              <a:t>9</a:t>
            </a:fld>
            <a:endParaRPr lang="ru-RU" altLang="en-US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136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36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36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196" grpId="0" animBg="1"/>
      <p:bldP spid="136204" grpId="0"/>
    </p:bldLst>
  </p:timing>
</p:sld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ь">
  <a:themeElements>
    <a:clrScheme name="Сеть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Сеть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еть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еть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Пастель">
  <a:themeElements>
    <a:clrScheme name="Пастель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Пастель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астель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478</TotalTime>
  <Words>387</Words>
  <Application>Microsoft Office PowerPoint</Application>
  <PresentationFormat>Экран (4:3)</PresentationFormat>
  <Paragraphs>114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15</vt:i4>
      </vt:variant>
    </vt:vector>
  </HeadingPairs>
  <TitlesOfParts>
    <vt:vector size="18" baseType="lpstr">
      <vt:lpstr>Сеть</vt:lpstr>
      <vt:lpstr>Пастель</vt:lpstr>
      <vt:lpstr>Яркая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Dom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DNA7 X86</cp:lastModifiedBy>
  <cp:revision>37</cp:revision>
  <dcterms:created xsi:type="dcterms:W3CDTF">2011-06-15T07:17:08Z</dcterms:created>
  <dcterms:modified xsi:type="dcterms:W3CDTF">2013-10-23T18:33:10Z</dcterms:modified>
</cp:coreProperties>
</file>