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9" r:id="rId2"/>
    <p:sldId id="261" r:id="rId3"/>
    <p:sldId id="260" r:id="rId4"/>
    <p:sldId id="262" r:id="rId5"/>
    <p:sldId id="264" r:id="rId6"/>
    <p:sldId id="263" r:id="rId7"/>
    <p:sldId id="265" r:id="rId8"/>
    <p:sldId id="266" r:id="rId9"/>
    <p:sldId id="267" r:id="rId10"/>
    <p:sldId id="268" r:id="rId11"/>
    <p:sldId id="290" r:id="rId12"/>
    <p:sldId id="270" r:id="rId13"/>
    <p:sldId id="271" r:id="rId14"/>
    <p:sldId id="269" r:id="rId15"/>
    <p:sldId id="273" r:id="rId16"/>
    <p:sldId id="278" r:id="rId17"/>
    <p:sldId id="277" r:id="rId18"/>
    <p:sldId id="279" r:id="rId19"/>
    <p:sldId id="274" r:id="rId20"/>
    <p:sldId id="276" r:id="rId21"/>
    <p:sldId id="283" r:id="rId22"/>
    <p:sldId id="280" r:id="rId23"/>
    <p:sldId id="275" r:id="rId24"/>
    <p:sldId id="281" r:id="rId25"/>
    <p:sldId id="284" r:id="rId26"/>
    <p:sldId id="282" r:id="rId27"/>
    <p:sldId id="285" r:id="rId28"/>
    <p:sldId id="287" r:id="rId29"/>
    <p:sldId id="288" r:id="rId30"/>
    <p:sldId id="289" r:id="rId31"/>
    <p:sldId id="286" r:id="rId32"/>
    <p:sldId id="258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E9286-F936-494F-ACF8-D4C2191F11D3}" type="datetimeFigureOut">
              <a:rPr lang="ru-RU" smtClean="0"/>
              <a:pPr/>
              <a:t>07.09.2014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C8DF5-B88A-4B1E-BD64-27981BD72F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6695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FE997-2E29-4A7D-8C85-5C8DB55B746F}" type="datetime1">
              <a:rPr lang="ru-RU" smtClean="0"/>
              <a:pPr>
                <a:defRPr/>
              </a:pPr>
              <a:t>07.09.2014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F1F45-8EE3-4AB1-BE11-04DB6E3C0F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80EBB-3B74-4FA7-B591-5B5237FB7A79}" type="datetime1">
              <a:rPr lang="ru-RU" smtClean="0"/>
              <a:pPr>
                <a:defRPr/>
              </a:pPr>
              <a:t>07.09.2014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33544-1E10-4B9A-BD0F-BFC45381BF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C6461-3424-40CB-A35E-3F7C2CBA8C34}" type="datetime1">
              <a:rPr lang="ru-RU" smtClean="0"/>
              <a:pPr>
                <a:defRPr/>
              </a:pPr>
              <a:t>07.09.2014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0E520-463D-4AC7-973D-F529A98C49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D0082-EE06-41EA-9447-19D5213F70D7}" type="datetime1">
              <a:rPr lang="ru-RU" smtClean="0"/>
              <a:pPr>
                <a:defRPr/>
              </a:pPr>
              <a:t>07.09.2014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B6DD3-AC4D-47AF-A4A6-64518D583C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DAC00-7E4F-4B9C-B117-9F2A7ABD16F7}" type="datetime1">
              <a:rPr lang="ru-RU" smtClean="0"/>
              <a:pPr>
                <a:defRPr/>
              </a:pPr>
              <a:t>07.09.2014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0640C-BBAF-4F8D-B032-0098909376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C99EB-C316-4E67-8E20-2C436A500E8B}" type="datetime1">
              <a:rPr lang="ru-RU" smtClean="0"/>
              <a:pPr>
                <a:defRPr/>
              </a:pPr>
              <a:t>07.09.2014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015CE-3DC3-42EC-BF61-2CF8643047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A1DD8-1619-4E30-BE9F-A221594554F3}" type="datetime1">
              <a:rPr lang="ru-RU" smtClean="0"/>
              <a:pPr>
                <a:defRPr/>
              </a:pPr>
              <a:t>07.09.2014</a:t>
            </a:fld>
            <a:endParaRPr lang="ru-RU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A43BA-C120-41B1-92B3-80F13E1A04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54787-C466-4767-9636-D366E732BF46}" type="datetime1">
              <a:rPr lang="ru-RU" smtClean="0"/>
              <a:pPr>
                <a:defRPr/>
              </a:pPr>
              <a:t>07.09.2014</a:t>
            </a:fld>
            <a:endParaRPr lang="ru-RU"/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7BC4F-B71E-48C8-931D-F55F2FF08C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453E2-9E2F-4345-AE12-E610CA518B0A}" type="datetime1">
              <a:rPr lang="ru-RU" smtClean="0"/>
              <a:pPr>
                <a:defRPr/>
              </a:pPr>
              <a:t>07.09.2014</a:t>
            </a:fld>
            <a:endParaRPr lang="ru-RU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CEBEE-E6B3-4DA0-91A5-B8B2D72ECA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8E3B6-B803-40BA-8A0B-C01D29DF7ADE}" type="datetime1">
              <a:rPr lang="ru-RU" smtClean="0"/>
              <a:pPr>
                <a:defRPr/>
              </a:pPr>
              <a:t>07.09.2014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5A97E-9345-48FD-9FB4-643F18FF85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C23C5-225A-418C-BED6-DDE5C496B8CC}" type="datetime1">
              <a:rPr lang="ru-RU" smtClean="0"/>
              <a:pPr>
                <a:defRPr/>
              </a:pPr>
              <a:t>07.09.2014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E077E-7FC7-4A55-8325-A0AF89000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  <a:endParaRPr lang="ru-RU" smtClean="0"/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 smtClean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609C27-255D-479F-B735-BE0302CBC8ED}" type="datetime1">
              <a:rPr lang="ru-RU" smtClean="0"/>
              <a:pPr>
                <a:defRPr/>
              </a:pPr>
              <a:t>07.09.2014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E6F868-20A5-445D-8615-C59603AA90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10.png"/><Relationship Id="rId5" Type="http://schemas.microsoft.com/office/2007/relationships/media" Target="../media/media1.wav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10.png"/><Relationship Id="rId4" Type="http://schemas.microsoft.com/office/2007/relationships/media" Target="../media/media1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.beatrisa.ru/forums/monthly_07_2009/user3/post90618_img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609600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 descr="миш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6880" y="3357538"/>
            <a:ext cx="4747120" cy="3500462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2071678"/>
            <a:ext cx="9347816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dirty="0">
                <a:solidFill>
                  <a:srgbClr val="FF0000"/>
                </a:solidFill>
              </a:rPr>
              <a:t>Белые медведи </a:t>
            </a:r>
            <a:r>
              <a:rPr lang="ru-RU" sz="6600" b="1" dirty="0" smtClean="0">
                <a:solidFill>
                  <a:srgbClr val="FF0000"/>
                </a:solidFill>
              </a:rPr>
              <a:t>охотятся</a:t>
            </a:r>
          </a:p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 </a:t>
            </a:r>
            <a:r>
              <a:rPr lang="ru-RU" sz="6600" b="1" dirty="0">
                <a:solidFill>
                  <a:srgbClr val="FF0000"/>
                </a:solidFill>
              </a:rPr>
              <a:t>на пингвинов?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ECEBEE-E6B3-4DA0-91A5-B8B2D72ECA71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286 из 198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5572140"/>
            <a:ext cx="8715436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Тюлень может долго находиться под водой, но ему обязательно нужен воздух, поэтому время от времени он выныривает на поверхность, чтобы набрать воздуха.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ECEBEE-E6B3-4DA0-91A5-B8B2D72ECA71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85784" y="-357214"/>
            <a:ext cx="9787006" cy="75009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ECEBEE-E6B3-4DA0-91A5-B8B2D72ECA71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тю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857232"/>
            <a:ext cx="3457575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 descr="морж0_b712_a33f4b40_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0409" y="878505"/>
            <a:ext cx="3240087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1116013" y="188913"/>
            <a:ext cx="61928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993300"/>
                </a:solidFill>
              </a:rPr>
              <a:t>Узнай животных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393508" y="3171808"/>
            <a:ext cx="21605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993300"/>
                </a:solidFill>
              </a:rPr>
              <a:t>морж</a:t>
            </a:r>
            <a:endParaRPr lang="ru-RU" sz="2800" b="1" dirty="0">
              <a:solidFill>
                <a:srgbClr val="993300"/>
              </a:solidFill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480339" y="6079331"/>
            <a:ext cx="1800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993300"/>
                </a:solidFill>
              </a:rPr>
              <a:t>поморник</a:t>
            </a:r>
            <a:endParaRPr lang="ru-RU" sz="2800" b="1" dirty="0">
              <a:solidFill>
                <a:srgbClr val="993300"/>
              </a:solidFill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5736317" y="3049412"/>
            <a:ext cx="1584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993300"/>
                </a:solidFill>
              </a:rPr>
              <a:t>  </a:t>
            </a:r>
            <a:r>
              <a:rPr lang="ru-RU" sz="2800" b="1" dirty="0" smtClean="0">
                <a:solidFill>
                  <a:srgbClr val="993300"/>
                </a:solidFill>
              </a:rPr>
              <a:t>тюлень</a:t>
            </a:r>
            <a:endParaRPr lang="ru-RU" sz="2800" b="1" dirty="0">
              <a:solidFill>
                <a:srgbClr val="993300"/>
              </a:solidFill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5736317" y="6153171"/>
            <a:ext cx="185263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993300"/>
                </a:solidFill>
              </a:rPr>
              <a:t> </a:t>
            </a:r>
            <a:r>
              <a:rPr lang="ru-RU" sz="2800" b="1" dirty="0" smtClean="0">
                <a:solidFill>
                  <a:srgbClr val="993300"/>
                </a:solidFill>
              </a:rPr>
              <a:t>песец</a:t>
            </a:r>
            <a:endParaRPr lang="ru-RU" sz="2800" b="1" dirty="0">
              <a:solidFill>
                <a:srgbClr val="993300"/>
              </a:solidFill>
            </a:endParaRPr>
          </a:p>
        </p:txBody>
      </p:sp>
      <p:pic>
        <p:nvPicPr>
          <p:cNvPr id="11" name="Picture 2" descr="http://www.zoovet.ru/pet/1385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57224" y="3857629"/>
            <a:ext cx="3143272" cy="2357454"/>
          </a:xfrm>
          <a:prstGeom prst="rect">
            <a:avLst/>
          </a:prstGeom>
          <a:noFill/>
        </p:spPr>
      </p:pic>
      <p:pic>
        <p:nvPicPr>
          <p:cNvPr id="12" name="Picture 5" descr="песец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3821194"/>
            <a:ext cx="1785950" cy="2430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ECEBEE-E6B3-4DA0-91A5-B8B2D72ECA71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6153" grpId="0"/>
      <p:bldP spid="6154" grpId="0"/>
      <p:bldP spid="61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egeteka.ru/upload/medialibrary/d7f/d7f751aac4d4a75d5dad92f9137b601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416" y="214290"/>
            <a:ext cx="5273133" cy="2786082"/>
          </a:xfrm>
          <a:prstGeom prst="rect">
            <a:avLst/>
          </a:prstGeom>
          <a:noFill/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14348" y="3000372"/>
            <a:ext cx="21605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 dirty="0" smtClean="0">
                <a:solidFill>
                  <a:srgbClr val="993300"/>
                </a:solidFill>
              </a:rPr>
              <a:t>треска</a:t>
            </a:r>
            <a:endParaRPr lang="ru-RU" sz="5400" b="1" dirty="0">
              <a:solidFill>
                <a:srgbClr val="993300"/>
              </a:solidFill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5857884" y="1643050"/>
            <a:ext cx="300039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993300"/>
                </a:solidFill>
              </a:rPr>
              <a:t>  </a:t>
            </a:r>
            <a:r>
              <a:rPr lang="ru-RU" sz="4400" b="1" dirty="0" smtClean="0">
                <a:solidFill>
                  <a:srgbClr val="993300"/>
                </a:solidFill>
              </a:rPr>
              <a:t>белый медведь</a:t>
            </a:r>
            <a:endParaRPr lang="ru-RU" sz="2800" b="1" dirty="0">
              <a:solidFill>
                <a:srgbClr val="993300"/>
              </a:solidFill>
            </a:endParaRPr>
          </a:p>
        </p:txBody>
      </p:sp>
      <p:pic>
        <p:nvPicPr>
          <p:cNvPr id="6" name="Picture 4" descr="миш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238055"/>
            <a:ext cx="4857752" cy="363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ECEBEE-E6B3-4DA0-91A5-B8B2D72ECA71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Картинка 5 из 74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9222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ECEBEE-E6B3-4DA0-91A5-B8B2D72ECA71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g0.liveinternet.ru/images/attach/c/2/67/537/67537525_wpapers_ru_Beluyy_medved_pod_vodo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ECEBEE-E6B3-4DA0-91A5-B8B2D72ECA71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active.wwf.ru/pic/news/9485/y4.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8560" cy="6858000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ECEBEE-E6B3-4DA0-91A5-B8B2D72ECA71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mg-fotki.yandex.ru/get/4308/samvic1.9/0_27c86_992ad65f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7937521" cy="5857892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ECEBEE-E6B3-4DA0-91A5-B8B2D72ECA71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mg-fotki.yandex.ru/get/6000/prostotatiana2010.b/0_438bf_6362da8e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ECEBEE-E6B3-4DA0-91A5-B8B2D72ECA71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stat16.privet.ru/lr/0b065d68a451191099bc4b37ff57d5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ECEBEE-E6B3-4DA0-91A5-B8B2D72ECA71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357166"/>
            <a:ext cx="911339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Тема урока: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Где живут белые медведи?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Calibri" pitchFamily="34" charset="0"/>
            </a:endParaRPr>
          </a:p>
        </p:txBody>
      </p:sp>
      <p:pic>
        <p:nvPicPr>
          <p:cNvPr id="3" name="Picture 4" descr="http://www.raumfahrer.net/news/images/eisbaer_big.jpg"/>
          <p:cNvPicPr>
            <a:picLocks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43042" y="2571744"/>
            <a:ext cx="5786478" cy="3786214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ECEBEE-E6B3-4DA0-91A5-B8B2D72ECA71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85784" y="-357214"/>
            <a:ext cx="9787006" cy="75009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ECEBEE-E6B3-4DA0-91A5-B8B2D72ECA71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e-vestnik.bg/imgs/istorii/Antarktida.jpg"/>
          <p:cNvPicPr>
            <a:picLocks noChangeAspect="1" noChangeArrowheads="1"/>
          </p:cNvPicPr>
          <p:nvPr/>
        </p:nvPicPr>
        <p:blipFill>
          <a:blip r:embed="rId2"/>
          <a:srcRect l="7348"/>
          <a:stretch>
            <a:fillRect/>
          </a:stretch>
        </p:blipFill>
        <p:spPr bwMode="auto">
          <a:xfrm>
            <a:off x="0" y="0"/>
            <a:ext cx="7206052" cy="5357850"/>
          </a:xfrm>
          <a:prstGeom prst="rect">
            <a:avLst/>
          </a:prstGeom>
          <a:noFill/>
        </p:spPr>
      </p:pic>
      <p:pic>
        <p:nvPicPr>
          <p:cNvPr id="38916" name="Picture 4" descr="http://www.tunnel.ru/i/attachments/1/1361778594464073_larg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43636" y="3857636"/>
            <a:ext cx="3000364" cy="300036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161820" y="285728"/>
            <a:ext cx="398218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Антарктида</a:t>
            </a:r>
            <a:endParaRPr lang="ru-RU" sz="6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5572140"/>
            <a:ext cx="4652236" cy="923330"/>
          </a:xfrm>
          <a:prstGeom prst="rect">
            <a:avLst/>
          </a:prstGeom>
          <a:solidFill>
            <a:srgbClr val="7030A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Южный полюс 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ECEBEE-E6B3-4DA0-91A5-B8B2D72ECA71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votrube.ru/uploads/posts/2009-12/1260121420_antarktida-(www.votrube.ru)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83653" cy="6858000"/>
          </a:xfrm>
          <a:prstGeom prst="rect">
            <a:avLst/>
          </a:prstGeom>
          <a:noFill/>
        </p:spPr>
      </p:pic>
      <p:pic>
        <p:nvPicPr>
          <p:cNvPr id="36868" name="Picture 4" descr="http://www.naturelight.ru/photo/2009-02-10/1726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87" y="0"/>
            <a:ext cx="9169615" cy="6858000"/>
          </a:xfrm>
          <a:prstGeom prst="rect">
            <a:avLst/>
          </a:prstGeom>
          <a:noFill/>
        </p:spPr>
      </p:pic>
      <p:pic>
        <p:nvPicPr>
          <p:cNvPr id="4" name="MS900074828[1]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screen"/>
          <a:stretch>
            <a:fillRect/>
          </a:stretch>
        </p:blipFill>
        <p:spPr>
          <a:xfrm>
            <a:off x="8316416" y="5949280"/>
            <a:ext cx="609600" cy="6096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ECEBEE-E6B3-4DA0-91A5-B8B2D72ECA71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8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img0.liveinternet.ru/images/attach/c/9/105/328/105328452_25_kardaki_hayvanlar__36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20408" cy="7072338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ECEBEE-E6B3-4DA0-91A5-B8B2D72ECA71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http://nevseoboi.com.ua/uploads/posts/2011-01/1295624898_chinstrap-penguin-half-moon-island-south-shetland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642910" y="500042"/>
            <a:ext cx="7929618" cy="594721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0" y="0"/>
            <a:ext cx="7740352" cy="4941168"/>
          </a:xfrm>
          <a:prstGeom prst="rect">
            <a:avLst/>
          </a:prstGeom>
        </p:spPr>
        <p:txBody>
          <a:bodyPr/>
          <a:lstStyle/>
          <a:p>
            <a:pPr marL="1714500" lvl="3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Пингвины живут у берегов Антарктиды.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Пингвины-лучшие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ныряльщики. Они очень долго могут находится в воде. Взяв хороший разгон, птица выпрыгивает из воды чтобы выбраться на лед. Основной враг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пингвина-морской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леопард.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ECEBEE-E6B3-4DA0-91A5-B8B2D72ECA71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vintika.net/uploads/posts/2013-01/1359468425_natgeo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85926"/>
            <a:ext cx="6381750" cy="478155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57290" y="500042"/>
            <a:ext cx="54959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Морской леопард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ECEBEE-E6B3-4DA0-91A5-B8B2D72ECA71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s39.radikal.ru/i084/0903/f2/d977587a9c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571900" cy="4297023"/>
          </a:xfrm>
          <a:prstGeom prst="rect">
            <a:avLst/>
          </a:prstGeom>
          <a:noFill/>
        </p:spPr>
      </p:pic>
      <p:pic>
        <p:nvPicPr>
          <p:cNvPr id="39940" name="Picture 4" descr="http://www.zhaba.ru/site_data/10667/objects_images/0/0/0/view/0007d017a111448ea909ddb60457ddd0_333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2971799"/>
            <a:ext cx="5715000" cy="38862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1214422"/>
            <a:ext cx="32523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Альбатрос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ECEBEE-E6B3-4DA0-91A5-B8B2D72ECA71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im1-tub-ru.yandex.net/i?id=369425560-6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5634" y="0"/>
            <a:ext cx="6098366" cy="2500330"/>
          </a:xfrm>
          <a:prstGeom prst="rect">
            <a:avLst/>
          </a:prstGeom>
          <a:noFill/>
        </p:spPr>
      </p:pic>
      <p:pic>
        <p:nvPicPr>
          <p:cNvPr id="41988" name="Picture 4" descr="http://fishretail.ru/data/fishbook/283/551_645,4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71774"/>
            <a:ext cx="6143625" cy="408622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5984" y="2571744"/>
            <a:ext cx="43718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Ледяная рыба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ECEBEE-E6B3-4DA0-91A5-B8B2D72ECA71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85784" y="-357214"/>
            <a:ext cx="9787006" cy="75009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ECEBEE-E6B3-4DA0-91A5-B8B2D72ECA71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714620"/>
            <a:ext cx="861594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Охотятся белые медведи</a:t>
            </a:r>
          </a:p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 </a:t>
            </a:r>
            <a:r>
              <a:rPr lang="ru-RU" sz="6000" b="1" dirty="0">
                <a:solidFill>
                  <a:srgbClr val="FF0000"/>
                </a:solidFill>
              </a:rPr>
              <a:t>на пингвинов?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1000108"/>
            <a:ext cx="55603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 теперь ответьте: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ECEBEE-E6B3-4DA0-91A5-B8B2D72ECA71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285784" y="-357214"/>
            <a:ext cx="9787006" cy="75009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ECEBEE-E6B3-4DA0-91A5-B8B2D72ECA71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857496"/>
            <a:ext cx="684033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0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урок!</a:t>
            </a:r>
            <a:endParaRPr lang="ru-RU" sz="7200" b="0" cap="none" spc="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ECEBEE-E6B3-4DA0-91A5-B8B2D72ECA71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ECEBEE-E6B3-4DA0-91A5-B8B2D72ECA71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МКОУ «Лицей п. </a:t>
            </a:r>
            <a:r>
              <a:rPr lang="ru-RU" sz="4000" dirty="0" err="1" smtClean="0"/>
              <a:t>Медногорский</a:t>
            </a:r>
            <a:r>
              <a:rPr lang="ru-RU" sz="4000" dirty="0" smtClean="0"/>
              <a:t>»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Урок в 1 классе </a:t>
            </a:r>
            <a:br>
              <a:rPr lang="ru-RU" sz="4000" dirty="0" smtClean="0"/>
            </a:br>
            <a:r>
              <a:rPr lang="ru-RU" sz="4000" dirty="0" smtClean="0"/>
              <a:t>«Окружающий мир»</a:t>
            </a:r>
            <a:br>
              <a:rPr lang="ru-RU" sz="4000" dirty="0" smtClean="0"/>
            </a:br>
            <a:r>
              <a:rPr lang="ru-RU" sz="4000" dirty="0" smtClean="0"/>
              <a:t>тема: Где живут белые медведи?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3429000"/>
            <a:ext cx="8218487" cy="26971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Учитель начальной школы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 </a:t>
            </a:r>
            <a:r>
              <a:rPr lang="ru-RU" dirty="0" err="1" smtClean="0"/>
              <a:t>Масюкевич</a:t>
            </a:r>
            <a:r>
              <a:rPr lang="ru-RU" dirty="0" smtClean="0"/>
              <a:t> С.Н.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п. </a:t>
            </a:r>
            <a:r>
              <a:rPr lang="ru-RU" dirty="0" err="1" smtClean="0"/>
              <a:t>Медногорский</a:t>
            </a:r>
            <a:r>
              <a:rPr lang="ru-RU" dirty="0" smtClean="0"/>
              <a:t> 2014г.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9B6DD3-AC4D-47AF-A4A6-64518D583C51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img0.liveinternet.ru/images/attach/c/0/35/381/35381445_Prof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857628"/>
            <a:ext cx="442915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864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земле есть очень холодные районы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www.trt.net.tr/medya2/resim/2010/09/30/e6db6b05-e19a-49b9-a9c0-948f916a4105-galer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928670"/>
            <a:ext cx="4071933" cy="3026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://i.u-mama.ru/a/f1/02/m_f102baf2d00f5a03dd45a7046b66bf65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2071678"/>
            <a:ext cx="2714644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786314" y="1071546"/>
            <a:ext cx="3697872" cy="132343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Арктика</a:t>
            </a:r>
            <a:endParaRPr lang="ru-RU" sz="8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4786322"/>
            <a:ext cx="5246949" cy="132343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Антарктида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ECEBEE-E6B3-4DA0-91A5-B8B2D72ECA71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copypast.ru/uploads/posts/129412746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42984"/>
            <a:ext cx="7429552" cy="453535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143240" y="214290"/>
            <a:ext cx="25549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Арктика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8664" y="5740128"/>
            <a:ext cx="7386674" cy="923330"/>
          </a:xfrm>
          <a:prstGeom prst="rect">
            <a:avLst/>
          </a:prstGeom>
          <a:solidFill>
            <a:srgbClr val="7030A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Северный полюс Земли</a:t>
            </a:r>
            <a:endParaRPr lang="ru-RU" sz="5400" b="0" cap="none" spc="0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ECEBEE-E6B3-4DA0-91A5-B8B2D72ECA71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.mr7.ru/photos/2012/07/bb9u8Ahu6JInOW8FqUm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243605" cy="6858000"/>
          </a:xfrm>
          <a:prstGeom prst="rect">
            <a:avLst/>
          </a:prstGeom>
          <a:noFill/>
        </p:spPr>
      </p:pic>
      <p:pic>
        <p:nvPicPr>
          <p:cNvPr id="20497" name="MS900074828[2]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screen"/>
          <a:stretch>
            <a:fillRect/>
          </a:stretch>
        </p:blipFill>
        <p:spPr>
          <a:xfrm>
            <a:off x="8634004" y="6202680"/>
            <a:ext cx="609600" cy="609600"/>
          </a:xfrm>
          <a:prstGeom prst="rect">
            <a:avLst/>
          </a:prstGeom>
        </p:spPr>
      </p:pic>
      <p:sp>
        <p:nvSpPr>
          <p:cNvPr id="20498" name="Номер слайда 2049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ECEBEE-E6B3-4DA0-91A5-B8B2D72ECA71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0" fill="hold"/>
                                        <p:tgtEl>
                                          <p:spTgt spid="204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97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ECEBEE-E6B3-4DA0-91A5-B8B2D72ECA71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ноч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67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00034" y="285728"/>
            <a:ext cx="8286808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середины октября до конца февраля здесь царит долгая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полярная ночь, когда солнца не видно. Температура в это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время может опускаться до – 60 градусов.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ECEBEE-E6B3-4DA0-91A5-B8B2D72ECA71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2 из 60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214290"/>
            <a:ext cx="8143932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Хотя у моржа острые могучие клыки, сам по себе он безобидный.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Клыки ему нужны для того, чтобы выкапывать из ила раковины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съедать их содержимое.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ECEBEE-E6B3-4DA0-91A5-B8B2D72ECA71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4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34</Template>
  <TotalTime>685</TotalTime>
  <Words>176</Words>
  <Application>Microsoft Office PowerPoint</Application>
  <PresentationFormat>Экран (4:3)</PresentationFormat>
  <Paragraphs>67</Paragraphs>
  <Slides>32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34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   МКОУ «Лицей п. Медногорский»   Урок в 1 классе  «Окружающий мир» тема: Где живут белые медведи?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МКОУ «Лицей п. Медногорский»   Урок в 1 классе  «Окружающий мир».</dc:title>
  <dc:creator>Дмитрий Каленюк</dc:creator>
  <cp:lastModifiedBy>Дмитрий Каленюк</cp:lastModifiedBy>
  <cp:revision>62</cp:revision>
  <dcterms:created xsi:type="dcterms:W3CDTF">2014-01-31T15:43:13Z</dcterms:created>
  <dcterms:modified xsi:type="dcterms:W3CDTF">2014-09-07T12:31:28Z</dcterms:modified>
</cp:coreProperties>
</file>