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277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Моя малая родина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 sz="5500" dirty="0" smtClean="0"/>
          </a:p>
          <a:p>
            <a:endParaRPr lang="ru-RU" sz="55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Ростовская область будет развивать индустриальные парки / Новости складской недвижимост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71296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Флаг Ростовской области - Презентация 1618/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476672"/>
            <a:ext cx="864096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Пословицы о родине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268760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/>
              <a:t>Если дружба велика, будет Родина сильна.</a:t>
            </a:r>
          </a:p>
          <a:p>
            <a:r>
              <a:rPr lang="ru-RU" sz="4800" b="1" i="1" dirty="0" smtClean="0"/>
              <a:t>Жить - Родине служить</a:t>
            </a:r>
          </a:p>
          <a:p>
            <a:r>
              <a:rPr lang="ru-RU" sz="4800" b="1" i="1" dirty="0" smtClean="0"/>
              <a:t>На чужой стороне, что соловей без песни.</a:t>
            </a:r>
          </a:p>
          <a:p>
            <a:r>
              <a:rPr lang="ru-RU" sz="4800" b="1" i="1" dirty="0" smtClean="0"/>
              <a:t>Родина – мать, умей за неё постоять.</a:t>
            </a:r>
            <a:endParaRPr lang="ru-RU" sz="4800" b="1" i="1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Неделя для всех 3 (3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71296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20882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Они осилят зло и горе,</a:t>
            </a:r>
            <a:br>
              <a:rPr lang="ru-RU" dirty="0" smtClean="0"/>
            </a:br>
            <a:r>
              <a:rPr lang="ru-RU" dirty="0" smtClean="0"/>
              <a:t>Добудут свет в кромешной мгле…</a:t>
            </a:r>
            <a:br>
              <a:rPr lang="ru-RU" dirty="0" smtClean="0"/>
            </a:br>
            <a:r>
              <a:rPr lang="ru-RU" dirty="0" smtClean="0"/>
              <a:t>Мои герои- главный корень,</a:t>
            </a:r>
            <a:br>
              <a:rPr lang="ru-RU" dirty="0" smtClean="0"/>
            </a:br>
            <a:r>
              <a:rPr lang="ru-RU" dirty="0" smtClean="0"/>
              <a:t>основа жизни на земле.</a:t>
            </a:r>
            <a:endParaRPr lang="ru-RU" dirty="0"/>
          </a:p>
        </p:txBody>
      </p:sp>
      <p:pic>
        <p:nvPicPr>
          <p:cNvPr id="3" name="Рисунок 2" descr="Соляник Владимир Фёдорович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420888"/>
            <a:ext cx="396044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мемориал павшим в ВОВ односельчанам Развильное (Песчанокопский район) Фото Планет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136903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Достопримечательности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нашей </a:t>
            </a:r>
            <a:r>
              <a:rPr lang="ru-RU" b="1" dirty="0" smtClean="0">
                <a:solidFill>
                  <a:srgbClr val="FF0000"/>
                </a:solidFill>
              </a:rPr>
              <a:t>малой Родины</a:t>
            </a:r>
            <a:endParaRPr lang="ru-RU" dirty="0"/>
          </a:p>
        </p:txBody>
      </p:sp>
      <p:pic>
        <p:nvPicPr>
          <p:cNvPr id="3" name="Рисунок 2" descr="Россия достопримечательности и города Универмаг РОСТОВСКАЯ ОБЛАСТЬ ПЕСЧАНОКОПСКИЙ РАЙОН РАЗВИЛЬНОЕ OutdoorsPHOTO - Фотография 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8424936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Россия достопримечательности и города Музей села РОСТОВСКАЯ ОБЛАСТЬ ПЕСЧАНОКОПСКИЙ РАЙОН РАЗВИЛЬНОЕ OutdoorsPHOTO - Фотография 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201340"/>
            <a:ext cx="5940425" cy="445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Панорама Развильного Стадион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052736"/>
            <a:ext cx="8640960" cy="489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Парк культуры и отдыха</a:t>
            </a:r>
            <a:endParaRPr lang="ru-RU" dirty="0"/>
          </a:p>
        </p:txBody>
      </p:sp>
      <p:pic>
        <p:nvPicPr>
          <p:cNvPr id="3" name="Рисунок 2" descr="Панорама Развильного Парк осень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340768"/>
            <a:ext cx="856895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Россия</a:t>
            </a:r>
            <a:endParaRPr lang="ru-RU" dirty="0"/>
          </a:p>
        </p:txBody>
      </p:sp>
      <p:pic>
        <p:nvPicPr>
          <p:cNvPr id="4" name="Содержимое 3" descr="russia-map-1-700x3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268760"/>
            <a:ext cx="8617944" cy="460851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Панорама Развильного Парк осень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052736"/>
            <a:ext cx="8640960" cy="511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Администрация села</a:t>
            </a:r>
            <a:endParaRPr lang="ru-RU" dirty="0"/>
          </a:p>
        </p:txBody>
      </p:sp>
      <p:pic>
        <p:nvPicPr>
          <p:cNvPr id="33794" name="Picture 2" descr="C:\Users\admin\Desktop\Администрация Развильненского сельского поселения - Развильное_files\46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14487"/>
            <a:ext cx="7992888" cy="46948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храм</a:t>
            </a:r>
            <a:endParaRPr lang="ru-RU" dirty="0"/>
          </a:p>
        </p:txBody>
      </p:sp>
      <p:pic>
        <p:nvPicPr>
          <p:cNvPr id="34818" name="Picture 2" descr="C:\Users\admin\Desktop\Церковь - Развильное_files\01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3562" y="1376362"/>
            <a:ext cx="5476875" cy="4105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школа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5842" name="Picture 2" descr="C:\Users\admin\Desktop\Развиленская специальная (коррекционная) школа-интернат VIII вида. - Развильное_files\24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43062"/>
            <a:ext cx="8280920" cy="4666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школа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IMG_459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8064895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2611760"/>
          </a:xfrm>
        </p:spPr>
        <p:txBody>
          <a:bodyPr/>
          <a:lstStyle/>
          <a:p>
            <a:r>
              <a:rPr lang="ru-RU" sz="2800" dirty="0" smtClean="0"/>
              <a:t>а в родимом краю и березки другие,</a:t>
            </a:r>
            <a:br>
              <a:rPr lang="ru-RU" sz="2800" dirty="0" smtClean="0"/>
            </a:br>
            <a:r>
              <a:rPr lang="ru-RU" sz="2800" dirty="0" smtClean="0"/>
              <a:t>и душистей сирень, зеленей тополек.</a:t>
            </a:r>
            <a:br>
              <a:rPr lang="ru-RU" sz="2800" dirty="0" smtClean="0"/>
            </a:br>
            <a:r>
              <a:rPr lang="ru-RU" sz="2800" dirty="0" smtClean="0"/>
              <a:t> Много </a:t>
            </a:r>
            <a:r>
              <a:rPr lang="ru-RU" sz="2800" dirty="0" smtClean="0"/>
              <a:t>мест на земле, только в нашей России,</a:t>
            </a:r>
            <a:br>
              <a:rPr lang="ru-RU" sz="2800" dirty="0" smtClean="0"/>
            </a:br>
            <a:r>
              <a:rPr lang="ru-RU" sz="2800" dirty="0" smtClean="0"/>
              <a:t>Может каждый по сердцу найти уголок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3" name="Рисунок 2" descr="Россия достопримечательности и города --- РОСТОВСКАЯ ОБЛАСТЬ ПЕСЧАНОКОПСКИЙ РАЙОН РАССЫПНОЕ OutdoorsPHOTO - Фотография и путешес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48880"/>
            <a:ext cx="8424936" cy="3957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Содержимое 3" descr="ad6f367224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76672"/>
            <a:ext cx="8179263" cy="603009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Содержимое 3" descr="main14896120_110e949eb1e03d96a82e2741d51fddb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8784976" cy="572223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Содержимое 3" descr="0a06805bdfb71d0349169e0062ba27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92697"/>
            <a:ext cx="8208912" cy="594957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3434440_getImage__2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8303327" cy="62274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0-tub-ru.yandex.net/i?id=a3d736773d5ac399ae54c4151bee01b6-35-144&amp;n=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712968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Белая Калитва &quot; Страница 32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568952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Район сегодня - Официальный сайт Администрации Песчанокопско…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640959" cy="604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</TotalTime>
  <Words>62</Words>
  <Application>Microsoft Office PowerPoint</Application>
  <PresentationFormat>Экран (4:3)</PresentationFormat>
  <Paragraphs>19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Моя малая родина</vt:lpstr>
      <vt:lpstr>                            Россия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Пословицы о родине</vt:lpstr>
      <vt:lpstr>Слайд 13</vt:lpstr>
      <vt:lpstr>Они осилят зло и горе, Добудут свет в кромешной мгле… Мои герои- главный корень, основа жизни на земле.</vt:lpstr>
      <vt:lpstr>Слайд 15</vt:lpstr>
      <vt:lpstr>Достопримечательности  нашей малой Родины</vt:lpstr>
      <vt:lpstr>Слайд 17</vt:lpstr>
      <vt:lpstr>Слайд 18</vt:lpstr>
      <vt:lpstr>Парк культуры и отдыха</vt:lpstr>
      <vt:lpstr>Слайд 20</vt:lpstr>
      <vt:lpstr>Администрация села</vt:lpstr>
      <vt:lpstr>храм</vt:lpstr>
      <vt:lpstr>школа</vt:lpstr>
      <vt:lpstr>школа</vt:lpstr>
      <vt:lpstr>а в родимом краю и березки другие, и душистей сирень, зеленей тополек.  Много мест на земле, только в нашей России, Может каждый по сердцу найти уголок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малая родина</dc:title>
  <dc:creator>admin</dc:creator>
  <cp:lastModifiedBy>admin</cp:lastModifiedBy>
  <cp:revision>4</cp:revision>
  <dcterms:created xsi:type="dcterms:W3CDTF">2014-08-25T10:53:29Z</dcterms:created>
  <dcterms:modified xsi:type="dcterms:W3CDTF">2014-08-31T18:52:47Z</dcterms:modified>
</cp:coreProperties>
</file>