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Визитная карточка проекта </a:t>
            </a:r>
            <a:br>
              <a:rPr lang="ru-RU" dirty="0" smtClean="0"/>
            </a:br>
            <a:r>
              <a:rPr lang="ru-RU" dirty="0" smtClean="0"/>
              <a:t>по окружающему миру</a:t>
            </a:r>
            <a:br>
              <a:rPr lang="ru-RU" dirty="0" smtClean="0"/>
            </a:br>
            <a:r>
              <a:rPr lang="ru-RU" dirty="0" smtClean="0"/>
              <a:t> «Моя малая родина»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643074"/>
          </a:xfrm>
        </p:spPr>
        <p:txBody>
          <a:bodyPr>
            <a:normAutofit/>
          </a:bodyPr>
          <a:lstStyle/>
          <a:p>
            <a:r>
              <a:rPr lang="ru-RU" dirty="0"/>
              <a:t>1</a:t>
            </a:r>
            <a:r>
              <a:rPr lang="ru-RU" dirty="0" smtClean="0"/>
              <a:t> класс МБОУ</a:t>
            </a:r>
          </a:p>
          <a:p>
            <a:r>
              <a:rPr lang="ru-RU" dirty="0" smtClean="0"/>
              <a:t> «Кобраловская основная общеобразовательная школа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Поиск информации</a:t>
            </a:r>
            <a:r>
              <a:rPr lang="ru-RU" dirty="0" smtClean="0"/>
              <a:t>: фотографии, энциклопедии, ресурсы сети ИНТЕРНЕТ.</a:t>
            </a:r>
          </a:p>
          <a:p>
            <a:r>
              <a:rPr lang="ru-RU" b="1" dirty="0" smtClean="0"/>
              <a:t>Продукт:</a:t>
            </a:r>
            <a:r>
              <a:rPr lang="ru-RU" dirty="0" smtClean="0"/>
              <a:t> творческая совместная работа на тему «Моя малая родина».</a:t>
            </a:r>
          </a:p>
          <a:p>
            <a:r>
              <a:rPr lang="ru-RU" b="1" dirty="0" smtClean="0"/>
              <a:t>Презентация проекта</a:t>
            </a:r>
            <a:r>
              <a:rPr lang="ru-RU" dirty="0" smtClean="0"/>
              <a:t>: в рамках открытого классного часа.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Дополнительные сведения о проекте: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«Моя малая родина»</a:t>
            </a:r>
          </a:p>
          <a:p>
            <a:r>
              <a:rPr lang="ru-RU" b="1" dirty="0" smtClean="0"/>
              <a:t>Руководитель:</a:t>
            </a:r>
          </a:p>
          <a:p>
            <a:pPr>
              <a:buNone/>
            </a:pPr>
            <a:r>
              <a:rPr lang="ru-RU" dirty="0" err="1" smtClean="0"/>
              <a:t>Бразина</a:t>
            </a:r>
            <a:r>
              <a:rPr lang="ru-RU" dirty="0" smtClean="0"/>
              <a:t> Галина Николаевна</a:t>
            </a:r>
          </a:p>
          <a:p>
            <a:r>
              <a:rPr lang="ru-RU" b="1" dirty="0" smtClean="0"/>
              <a:t>Возрастная группа: </a:t>
            </a:r>
            <a:r>
              <a:rPr lang="ru-RU" dirty="0"/>
              <a:t>1</a:t>
            </a:r>
            <a:r>
              <a:rPr lang="ru-RU" dirty="0" smtClean="0"/>
              <a:t> класс</a:t>
            </a:r>
          </a:p>
          <a:p>
            <a:r>
              <a:rPr lang="ru-RU" b="1" dirty="0" smtClean="0"/>
              <a:t>Продолжительность проекта: </a:t>
            </a:r>
            <a:r>
              <a:rPr lang="en-US" dirty="0" smtClean="0"/>
              <a:t>2 </a:t>
            </a:r>
            <a:r>
              <a:rPr lang="ru-RU" smtClean="0"/>
              <a:t>недели</a:t>
            </a:r>
            <a:endParaRPr lang="ru-RU" dirty="0" smtClean="0"/>
          </a:p>
          <a:p>
            <a:r>
              <a:rPr lang="ru-RU" b="1" dirty="0" smtClean="0"/>
              <a:t>Тип проекта: </a:t>
            </a:r>
            <a:r>
              <a:rPr lang="ru-RU" dirty="0" smtClean="0"/>
              <a:t>учебный</a:t>
            </a:r>
          </a:p>
          <a:p>
            <a:r>
              <a:rPr lang="ru-RU" b="1" dirty="0" smtClean="0"/>
              <a:t>Учебный предмет, в рамках которого реализуется предмет:</a:t>
            </a:r>
            <a:r>
              <a:rPr lang="ru-RU" dirty="0" smtClean="0"/>
              <a:t> окружающий мир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239000" cy="18722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Название </a:t>
            </a:r>
            <a:r>
              <a:rPr lang="ru-RU" dirty="0" smtClean="0"/>
              <a:t>проекта: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проекта</a:t>
            </a:r>
            <a:r>
              <a:rPr lang="ru-RU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Проект «Моя малая родина» даёт возможность для самостоятельного открытия новых знаний учениками о своём родном крае</a:t>
            </a:r>
            <a:r>
              <a:rPr lang="en-US" dirty="0" smtClean="0"/>
              <a:t>,</a:t>
            </a:r>
            <a:r>
              <a:rPr lang="ru-RU" dirty="0" smtClean="0"/>
              <a:t> помогает расширить и углубить знания детей о природе и достопримечательностях своей малой родины.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Прививает навыки совместной работы с родителями. Данный проект формирует отношение и чувство любви к окружающему миру.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ru-RU" dirty="0" smtClean="0"/>
              <a:t>Формирование у учащихся чувства любви к родному краю</a:t>
            </a:r>
            <a:r>
              <a:rPr lang="en-US" dirty="0" smtClean="0"/>
              <a:t>.</a:t>
            </a:r>
          </a:p>
          <a:p>
            <a:r>
              <a:rPr lang="ru-RU" dirty="0" smtClean="0"/>
              <a:t>Развитие у детей интереса к окружающему миру; развитие их творческих и познавательных способностей.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После завершения проекта учащиеся получат опыт: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•самостоятельно и с помощью родителей (учителя) работать над проектами на разные темы для использования материалов на уроке и во внеклассной работе;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работать с большим объемом информации;</a:t>
            </a:r>
          </a:p>
          <a:p>
            <a:pPr>
              <a:buNone/>
            </a:pPr>
            <a:r>
              <a:rPr lang="ru-RU" dirty="0" smtClean="0"/>
              <a:t>   • осуществлять поиск и отбор нужной информации;</a:t>
            </a:r>
          </a:p>
          <a:p>
            <a:pPr>
              <a:buNone/>
            </a:pP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/>
              <a:t>• обрабатывать и обобщать найденную информацию;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оформлять результаты поиска;</a:t>
            </a:r>
          </a:p>
          <a:p>
            <a:pPr>
              <a:buNone/>
            </a:pPr>
            <a:r>
              <a:rPr lang="ru-RU" dirty="0" smtClean="0"/>
              <a:t>  • представлять проект.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«малая родина"? </a:t>
            </a:r>
            <a:endParaRPr lang="ru-RU" dirty="0"/>
          </a:p>
          <a:p>
            <a:r>
              <a:rPr lang="ru-RU" dirty="0" smtClean="0"/>
              <a:t>Как рассказать о красоте родного края с помощью рисунков и фотографий, выразить своё отношение к «малой родине»?</a:t>
            </a:r>
          </a:p>
          <a:p>
            <a:r>
              <a:rPr lang="ru-RU" dirty="0" smtClean="0"/>
              <a:t>Как можно использовать материал проекта на уроке?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Проблемные вопросы: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1 этап</a:t>
            </a:r>
            <a:r>
              <a:rPr lang="ru-RU" dirty="0" smtClean="0"/>
              <a:t>:  Подготовительный.</a:t>
            </a:r>
          </a:p>
          <a:p>
            <a:pPr>
              <a:buNone/>
            </a:pPr>
            <a:r>
              <a:rPr lang="ru-RU" b="1" dirty="0" smtClean="0"/>
              <a:t>Срок</a:t>
            </a:r>
            <a:r>
              <a:rPr lang="ru-RU" dirty="0" smtClean="0"/>
              <a:t>: первая неделя обучения в школе.</a:t>
            </a:r>
          </a:p>
          <a:p>
            <a:pPr>
              <a:buNone/>
            </a:pPr>
            <a:r>
              <a:rPr lang="ru-RU" b="1" dirty="0" smtClean="0"/>
              <a:t>Цель: </a:t>
            </a:r>
            <a:r>
              <a:rPr lang="ru-RU" dirty="0" smtClean="0"/>
              <a:t>выявление потенциальных участников проекта.</a:t>
            </a:r>
          </a:p>
          <a:p>
            <a:pPr>
              <a:buNone/>
            </a:pPr>
            <a:r>
              <a:rPr lang="ru-RU" b="1" dirty="0" smtClean="0"/>
              <a:t>Итоговый продукт: </a:t>
            </a:r>
            <a:r>
              <a:rPr lang="ru-RU" dirty="0" smtClean="0"/>
              <a:t>сформированные группы участников (ученик – родитель).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Этапы проекта: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Срок:</a:t>
            </a:r>
            <a:r>
              <a:rPr lang="ru-RU" dirty="0" smtClean="0"/>
              <a:t> 2 неделя обучения в школе.</a:t>
            </a:r>
          </a:p>
          <a:p>
            <a:pPr>
              <a:buNone/>
            </a:pPr>
            <a:r>
              <a:rPr lang="ru-RU" b="1" dirty="0" smtClean="0"/>
              <a:t>Цель:</a:t>
            </a:r>
            <a:r>
              <a:rPr lang="ru-RU" dirty="0" smtClean="0"/>
              <a:t> развитие у учащихся интереса к работе и выбор способа оформления материалов проекта.</a:t>
            </a:r>
          </a:p>
          <a:p>
            <a:pPr>
              <a:buNone/>
            </a:pPr>
            <a:r>
              <a:rPr lang="ru-RU" b="1" dirty="0" smtClean="0"/>
              <a:t>Итоговый продукт</a:t>
            </a:r>
            <a:r>
              <a:rPr lang="ru-RU" dirty="0" smtClean="0"/>
              <a:t>: Индивидуальный выбор способа оформления текстового и иллюстративного материала проекта.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 этап: Процесс обучения.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Срок: </a:t>
            </a:r>
            <a:r>
              <a:rPr lang="ru-RU" dirty="0" smtClean="0"/>
              <a:t>22 сентября.</a:t>
            </a:r>
            <a:endParaRPr lang="en-US" dirty="0" smtClean="0"/>
          </a:p>
          <a:p>
            <a:pPr>
              <a:buNone/>
            </a:pPr>
            <a:r>
              <a:rPr lang="ru-RU" b="1" dirty="0" smtClean="0"/>
              <a:t>Цель:</a:t>
            </a:r>
            <a:r>
              <a:rPr lang="ru-RU" dirty="0" smtClean="0"/>
              <a:t> развитие положительных эмоций, рефлексии у младших школьников.</a:t>
            </a:r>
          </a:p>
          <a:p>
            <a:pPr>
              <a:buNone/>
            </a:pPr>
            <a:r>
              <a:rPr lang="ru-RU" b="1" dirty="0" smtClean="0"/>
              <a:t>Продукт:</a:t>
            </a:r>
            <a:r>
              <a:rPr lang="ru-RU" dirty="0" smtClean="0"/>
              <a:t> презентация своего проекта.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 этап. Заключительный.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4F4F4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210</TotalTime>
  <Words>314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Визитная карточка проекта  по окружающему миру  «Моя малая родина»</vt:lpstr>
      <vt:lpstr>    Название проекта:    проекта: </vt:lpstr>
      <vt:lpstr>Актуальность</vt:lpstr>
      <vt:lpstr>Цель проекта</vt:lpstr>
      <vt:lpstr>Задачи проекта:</vt:lpstr>
      <vt:lpstr>Проблемные вопросы:</vt:lpstr>
      <vt:lpstr>Этапы проекта:</vt:lpstr>
      <vt:lpstr>2 этап: Процесс обучения. </vt:lpstr>
      <vt:lpstr>3 этап. Заключительный. </vt:lpstr>
      <vt:lpstr>Дополнительные сведения о проекте: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Визитная карточка проекта  по окружающему миру  «Красная книга, или Возьмём под защиту»</dc:title>
  <cp:lastModifiedBy>Admin</cp:lastModifiedBy>
  <cp:revision>52</cp:revision>
  <dcterms:modified xsi:type="dcterms:W3CDTF">2014-09-12T18:00:47Z</dcterms:modified>
</cp:coreProperties>
</file>