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62B31-246E-4CE1-9B3C-57B98A844822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3F9F1-CB93-43F8-911F-2066ACB1E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3F9F1-CB93-43F8-911F-2066ACB1E05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992888" cy="25202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Творческое изложение с языковым анализом текста «Душа природы»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077072"/>
            <a:ext cx="3560440" cy="1487016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Басович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Григорьевна,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гимназия № 446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492896"/>
            <a:ext cx="817493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«… И я увижу и открою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Цветочный мир, цветочный путь,-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О, если бы и вы со мною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Могли туда перешагнуть».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(В.Ходасевич)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48680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76672"/>
            <a:ext cx="2657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Изложение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196752"/>
            <a:ext cx="3116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Душа природы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1916832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564904"/>
            <a:ext cx="6086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Во всём есть своя душа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3356992"/>
            <a:ext cx="5368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Цветы распускаются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4149080"/>
            <a:ext cx="5296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Добрая душа цветов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4941168"/>
            <a:ext cx="5823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Непокорный репейник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1944216" cy="18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2121"/>
          <a:stretch>
            <a:fillRect/>
          </a:stretch>
        </p:blipFill>
        <p:spPr bwMode="auto">
          <a:xfrm>
            <a:off x="2411760" y="1340768"/>
            <a:ext cx="20882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r="12500"/>
          <a:stretch>
            <a:fillRect/>
          </a:stretch>
        </p:blipFill>
        <p:spPr bwMode="auto">
          <a:xfrm>
            <a:off x="4716016" y="1340768"/>
            <a:ext cx="2016224" cy="186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340768"/>
            <a:ext cx="1999109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578" y="4005064"/>
            <a:ext cx="24717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4661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Добрая душа цветов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005064"/>
            <a:ext cx="259631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3546" y="4005064"/>
            <a:ext cx="259562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7544" y="3356992"/>
            <a:ext cx="137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машка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3356992"/>
            <a:ext cx="1847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кольчик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3356992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иван-да-марья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4209" y="3356992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тины гла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6093296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ланды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4" y="6093296"/>
            <a:ext cx="1058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2280" y="6093296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17032"/>
            <a:ext cx="302984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3168352" cy="404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95736" y="476672"/>
            <a:ext cx="5126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Непокорный репейник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2636912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пейник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76672"/>
            <a:ext cx="2657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Изложение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196752"/>
            <a:ext cx="3116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Душа природы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1916832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564904"/>
            <a:ext cx="6086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Во всём есть своя душа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3356992"/>
            <a:ext cx="535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Цветы распускаются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4149080"/>
            <a:ext cx="5296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Добрая душа цветов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4941168"/>
            <a:ext cx="5823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Непокорный репейник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56992"/>
            <a:ext cx="120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лёк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3356992"/>
            <a:ext cx="270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ый г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рош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6021288"/>
            <a:ext cx="155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дуванч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672408" cy="275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612" y="548680"/>
            <a:ext cx="41119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05064"/>
            <a:ext cx="2538983" cy="190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005064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6666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Орфографическая подготовка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117928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ревьях, в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блаках, в л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су,</a:t>
            </a:r>
          </a:p>
          <a:p>
            <a:pPr marL="342900" indent="-342900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цв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ты, г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ва, в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сёлая, ск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зать,</a:t>
            </a:r>
          </a:p>
          <a:p>
            <a:pPr marL="342900" indent="-342900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гл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дит,  пр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стая, св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pPr marL="342900" indent="-342900"/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весёлая, лёгкая, светлая, влюблённая,</a:t>
            </a:r>
          </a:p>
          <a:p>
            <a:pPr marL="342900" indent="-342900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розового, белого</a:t>
            </a:r>
          </a:p>
          <a:p>
            <a:pPr marL="342900" indent="-342900">
              <a:buAutoNum type="arabicPeriod" startAt="2"/>
            </a:pP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лё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кая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1547664" y="1700808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012160" y="227687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084168" y="1772816"/>
            <a:ext cx="1440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3779912" y="1772816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1475656" y="227687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2555776" y="2276872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139952" y="2276872"/>
            <a:ext cx="1440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2987824" y="2276872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3059832" y="2852936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403648" y="2852936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4788024" y="2852936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1475656" y="5589240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96752"/>
            <a:ext cx="4374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9806" y="404664"/>
            <a:ext cx="3624194" cy="3140968"/>
          </a:xfrm>
          <a:prstGeom prst="rect">
            <a:avLst/>
          </a:prstGeom>
        </p:spPr>
      </p:pic>
      <p:pic>
        <p:nvPicPr>
          <p:cNvPr id="5122" name="Picture 2" descr="F:\Все фотографии\Мои фотографии\GEDC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2487396"/>
            <a:ext cx="5400599" cy="403794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104</TotalTime>
  <Words>167</Words>
  <Application>Microsoft Office PowerPoint</Application>
  <PresentationFormat>Экран (4:3)</PresentationFormat>
  <Paragraphs>48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Творческое изложение с языковым анализом текста «Душа природы»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Творческое изложение с языковым анализом текста «Душа природы»</dc:title>
  <dc:creator>пк</dc:creator>
  <cp:lastModifiedBy>пк</cp:lastModifiedBy>
  <cp:revision>16</cp:revision>
  <dcterms:created xsi:type="dcterms:W3CDTF">2013-02-10T14:07:15Z</dcterms:created>
  <dcterms:modified xsi:type="dcterms:W3CDTF">2013-09-09T11:10:33Z</dcterms:modified>
</cp:coreProperties>
</file>