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C531-C705-4288-8E70-5012A0BD58E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BC1B-DD3E-425F-B6CF-00ACF09CD9A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C531-C705-4288-8E70-5012A0BD58E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BC1B-DD3E-425F-B6CF-00ACF09CD9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C531-C705-4288-8E70-5012A0BD58E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BC1B-DD3E-425F-B6CF-00ACF09CD9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C531-C705-4288-8E70-5012A0BD58E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BC1B-DD3E-425F-B6CF-00ACF09CD9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C531-C705-4288-8E70-5012A0BD58E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BC1B-DD3E-425F-B6CF-00ACF09CD9A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C531-C705-4288-8E70-5012A0BD58E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BC1B-DD3E-425F-B6CF-00ACF09CD9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C531-C705-4288-8E70-5012A0BD58E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BC1B-DD3E-425F-B6CF-00ACF09CD9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C531-C705-4288-8E70-5012A0BD58E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BC1B-DD3E-425F-B6CF-00ACF09CD9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C531-C705-4288-8E70-5012A0BD58E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BC1B-DD3E-425F-B6CF-00ACF09CD9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C531-C705-4288-8E70-5012A0BD58E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BC1B-DD3E-425F-B6CF-00ACF09CD9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C531-C705-4288-8E70-5012A0BD58E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48BC1B-DD3E-425F-B6CF-00ACF09CD9A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8FC531-C705-4288-8E70-5012A0BD58E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48BC1B-DD3E-425F-B6CF-00ACF09CD9A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582216" cy="8332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942256" cy="12845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251520" y="188640"/>
          <a:ext cx="8712968" cy="6488381"/>
        </p:xfrm>
        <a:graphic>
          <a:graphicData uri="http://schemas.openxmlformats.org/presentationml/2006/ole">
            <p:oleObj spid="_x0000_s60417" name="Слайд" r:id="rId3" imgW="4569445" imgH="3426611" progId="PowerPoint.Slide.12">
              <p:embed/>
            </p:oleObj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704088"/>
            <a:ext cx="3178696" cy="5749248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Красна девица грустна: </a:t>
            </a:r>
            <a:br>
              <a:rPr lang="ru-RU" sz="4000" b="1" i="1" dirty="0" smtClean="0"/>
            </a:br>
            <a:r>
              <a:rPr lang="ru-RU" sz="4000" b="1" i="1" dirty="0" smtClean="0"/>
              <a:t>Ей не нравится весна, </a:t>
            </a:r>
            <a:br>
              <a:rPr lang="ru-RU" sz="4000" b="1" i="1" dirty="0" smtClean="0"/>
            </a:br>
            <a:r>
              <a:rPr lang="ru-RU" sz="4000" b="1" i="1" dirty="0" smtClean="0"/>
              <a:t>Ей на солнце тяжко! </a:t>
            </a:r>
            <a:br>
              <a:rPr lang="ru-RU" sz="4000" b="1" i="1" dirty="0" smtClean="0"/>
            </a:br>
            <a:r>
              <a:rPr lang="ru-RU" sz="4000" b="1" i="1" dirty="0" smtClean="0"/>
              <a:t>Слёзы льёт бедняжка.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84368" y="5661248"/>
            <a:ext cx="802432" cy="663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0658" name="Рисунок 10" descr="C:\Documents and Settings\Олег\Рабочий стол\МОЙ УРОК\Материал для открытого урока\картинки к уроку\sk-snegurochka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506868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4448" y="704088"/>
            <a:ext cx="8235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8686800" y="5949280"/>
            <a:ext cx="61664" cy="37532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63490" name="Рисунок 2" descr="C:\Documents and Settings\Олег\Рабочий стол\МОЙ УРОК\Материал для открытого урока\картинки к уроку\0_832ad_2a09d89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896544" cy="52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5976" y="908720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На метле вчера летала,</a:t>
            </a:r>
            <a:br>
              <a:rPr lang="ru-RU" b="1" i="1" dirty="0"/>
            </a:br>
            <a:r>
              <a:rPr lang="ru-RU" b="1" i="1" dirty="0"/>
              <a:t>С высоты большой упала.</a:t>
            </a:r>
            <a:br>
              <a:rPr lang="ru-RU" b="1" i="1" dirty="0"/>
            </a:br>
            <a:r>
              <a:rPr lang="ru-RU" b="1" i="1" dirty="0"/>
              <a:t>Эй, избушка, курьи-ножки,</a:t>
            </a:r>
            <a:r>
              <a:rPr lang="ru-RU" dirty="0"/>
              <a:t> 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Мчись к бабуле по дорожке.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76064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6012160" y="1268760"/>
            <a:ext cx="2699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300192" y="704088"/>
            <a:ext cx="2386608" cy="4453104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А у бабки то на грядке,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>Вперемешку с сорняком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>И морковка, и картошка,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>И капуста  с огурцом.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>Кто из вас слова найдёт 	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>Всё по теме  «Огород».</a:t>
            </a:r>
            <a:r>
              <a:rPr lang="ru-RU" sz="2400" b="1" dirty="0" smtClean="0"/>
              <a:t> 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204864"/>
            <a:ext cx="3744416" cy="3087216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Всё пустяк для </a:t>
            </a:r>
            <a:r>
              <a:rPr lang="ru-RU" sz="2800" b="1" i="1" dirty="0" err="1" smtClean="0"/>
              <a:t>Дурака</a:t>
            </a:r>
            <a:r>
              <a:rPr lang="ru-RU" sz="2800" b="1" i="1" dirty="0" smtClean="0"/>
              <a:t>,</a:t>
            </a:r>
            <a:br>
              <a:rPr lang="ru-RU" sz="2800" b="1" i="1" dirty="0" smtClean="0"/>
            </a:br>
            <a:r>
              <a:rPr lang="ru-RU" sz="2800" b="1" i="1" dirty="0" smtClean="0"/>
              <a:t>Не продаст он лишь конька:</a:t>
            </a:r>
            <a:br>
              <a:rPr lang="ru-RU" sz="2800" b="1" i="1" dirty="0" smtClean="0"/>
            </a:br>
            <a:r>
              <a:rPr lang="ru-RU" sz="2800" b="1" i="1" dirty="0" smtClean="0"/>
              <a:t>Хоть ушастый ростом мал,</a:t>
            </a:r>
            <a:br>
              <a:rPr lang="ru-RU" sz="2800" b="1" i="1" dirty="0" smtClean="0"/>
            </a:br>
            <a:r>
              <a:rPr lang="ru-RU" sz="2800" b="1" i="1" dirty="0" smtClean="0"/>
              <a:t>Расторопен и удал!</a:t>
            </a:r>
            <a:br>
              <a:rPr lang="ru-RU" sz="2800" b="1" i="1" dirty="0" smtClean="0"/>
            </a:br>
            <a:r>
              <a:rPr lang="ru-RU" sz="2800" b="1" i="1" dirty="0" smtClean="0"/>
              <a:t>Всем известен тот конёк.</a:t>
            </a:r>
            <a:br>
              <a:rPr lang="ru-RU" sz="2800" b="1" i="1" dirty="0" smtClean="0"/>
            </a:br>
            <a:r>
              <a:rPr lang="ru-RU" sz="2800" b="1" i="1" dirty="0" smtClean="0"/>
              <a:t>Как зовётся? ...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16416" y="6021288"/>
            <a:ext cx="370384" cy="3033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65538" name="Рисунок 4" descr="C:\Documents and Settings\Олег\Рабочий стол\МОЙ УРОК\Материал для открытого урока\картинки к уроку\0_6fb55_5207f09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1"/>
            <a:ext cx="3456384" cy="446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1988840"/>
            <a:ext cx="2602632" cy="2016224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6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А Иванушка   невесел,</a:t>
            </a:r>
            <a:br>
              <a:rPr lang="ru-RU" sz="36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 </a:t>
            </a:r>
            <a:r>
              <a:rPr lang="ru-RU" sz="36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 голову  повесил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72400" y="5157192"/>
            <a:ext cx="514400" cy="11674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6562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5"/>
            <a:ext cx="5112568" cy="382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59323"/>
            <a:ext cx="3577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836712"/>
            <a:ext cx="3394719" cy="532859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А наш сказочник не спит,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Вновь с загадками спешит.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4448" y="1935480"/>
            <a:ext cx="82352" cy="1709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7586" name="Рисунок 1" descr="C:\Documents and Settings\Олег\Рабочий стол\МОЙ УРОК\Материал для открытого урока\картинки к уроку\original.jpg"/>
          <p:cNvPicPr>
            <a:picLocks noChangeAspect="1" noChangeArrowheads="1"/>
          </p:cNvPicPr>
          <p:nvPr/>
        </p:nvPicPr>
        <p:blipFill>
          <a:blip r:embed="rId2" cstate="print"/>
          <a:srcRect l="3906" t="3125" r="4688"/>
          <a:stretch>
            <a:fillRect/>
          </a:stretch>
        </p:blipFill>
        <p:spPr bwMode="auto">
          <a:xfrm>
            <a:off x="467544" y="620688"/>
            <a:ext cx="450880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980728"/>
            <a:ext cx="3096344" cy="4968552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Бабка, старый дед и внучка, </a:t>
            </a:r>
            <a:br>
              <a:rPr lang="ru-RU" sz="3600" b="1" i="1" dirty="0" smtClean="0"/>
            </a:br>
            <a:r>
              <a:rPr lang="ru-RU" sz="3600" b="1" i="1" dirty="0" smtClean="0"/>
              <a:t>Мышка, кот, собака Жучка -</a:t>
            </a:r>
            <a:br>
              <a:rPr lang="ru-RU" sz="3600" b="1" i="1" dirty="0" smtClean="0"/>
            </a:br>
            <a:r>
              <a:rPr lang="ru-RU" sz="3600" b="1" i="1" dirty="0" smtClean="0"/>
              <a:t>Вместе все меня смогли</a:t>
            </a:r>
            <a:br>
              <a:rPr lang="ru-RU" sz="3600" b="1" i="1" dirty="0" smtClean="0"/>
            </a:br>
            <a:r>
              <a:rPr lang="ru-RU" sz="3600" b="1" i="1" dirty="0" smtClean="0"/>
              <a:t>Вытянуть из-под земли.</a:t>
            </a:r>
            <a:endParaRPr lang="ru-RU" sz="3600" dirty="0"/>
          </a:p>
        </p:txBody>
      </p:sp>
      <p:pic>
        <p:nvPicPr>
          <p:cNvPr id="68610" name="Рисунок 8" descr="C:\Documents and Settings\Олег\Рабочий стол\МОЙ УРОК\Материал для открытого урока\картинки к уроку\978-5-86775-144-9-3.jpg"/>
          <p:cNvPicPr>
            <a:picLocks noChangeAspect="1" noChangeArrowheads="1"/>
          </p:cNvPicPr>
          <p:nvPr/>
        </p:nvPicPr>
        <p:blipFill>
          <a:blip r:embed="rId2" cstate="print"/>
          <a:srcRect r="1250" b="12138"/>
          <a:stretch>
            <a:fillRect/>
          </a:stretch>
        </p:blipFill>
        <p:spPr bwMode="auto">
          <a:xfrm>
            <a:off x="323527" y="332656"/>
            <a:ext cx="547260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052736"/>
            <a:ext cx="3024336" cy="5256584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Круглый шар из печки – прыг,</a:t>
            </a:r>
            <a:br>
              <a:rPr lang="ru-RU" sz="3600" b="1" i="1" dirty="0" smtClean="0"/>
            </a:br>
            <a:r>
              <a:rPr lang="ru-RU" sz="3600" b="1" i="1" dirty="0" smtClean="0"/>
              <a:t>Он как мяч, к прыжкам привык.</a:t>
            </a:r>
            <a:br>
              <a:rPr lang="ru-RU" sz="3600" b="1" i="1" dirty="0" smtClean="0"/>
            </a:br>
            <a:r>
              <a:rPr lang="ru-RU" sz="3600" b="1" i="1" dirty="0" smtClean="0"/>
              <a:t>По дорожке покатился,</a:t>
            </a:r>
            <a:br>
              <a:rPr lang="ru-RU" sz="3600" b="1" i="1" dirty="0" smtClean="0"/>
            </a:br>
            <a:r>
              <a:rPr lang="ru-RU" sz="3600" b="1" i="1" dirty="0" smtClean="0"/>
              <a:t>И никто не удивился.</a:t>
            </a:r>
            <a:endParaRPr lang="ru-RU" sz="3600" dirty="0"/>
          </a:p>
        </p:txBody>
      </p:sp>
      <p:pic>
        <p:nvPicPr>
          <p:cNvPr id="69634" name="Рисунок 9" descr="C:\Documents and Settings\Олег\Рабочий стол\МОЙ УРОК\Материал для открытого урока\картинки к уроку\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47260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04088"/>
            <a:ext cx="8075240" cy="510117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Де…, ба …</a:t>
            </a:r>
            <a:r>
              <a:rPr lang="ru-RU" sz="6600" dirty="0" err="1" smtClean="0"/>
              <a:t>ка</a:t>
            </a:r>
            <a:r>
              <a:rPr lang="ru-RU" sz="6600" dirty="0" smtClean="0"/>
              <a:t>,  </a:t>
            </a:r>
            <a:r>
              <a:rPr lang="ru-RU" sz="6600" dirty="0" err="1" smtClean="0"/>
              <a:t>колобо</a:t>
            </a:r>
            <a:r>
              <a:rPr lang="ru-RU" sz="6600" dirty="0" smtClean="0"/>
              <a:t>...,  </a:t>
            </a:r>
            <a:r>
              <a:rPr lang="ru-RU" sz="6600" dirty="0" err="1" smtClean="0"/>
              <a:t>внуч?ка</a:t>
            </a:r>
            <a:r>
              <a:rPr lang="ru-RU" sz="6600" dirty="0" smtClean="0"/>
              <a:t>,  за…</a:t>
            </a:r>
            <a:r>
              <a:rPr lang="ru-RU" sz="6600" dirty="0" err="1" smtClean="0"/>
              <a:t>ц</a:t>
            </a:r>
            <a:r>
              <a:rPr lang="ru-RU" sz="6600" dirty="0" smtClean="0"/>
              <a:t>,  мы..</a:t>
            </a:r>
            <a:r>
              <a:rPr lang="ru-RU" sz="6600" dirty="0" err="1" smtClean="0"/>
              <a:t>ка</a:t>
            </a:r>
            <a:r>
              <a:rPr lang="ru-RU" sz="6600" dirty="0" smtClean="0"/>
              <a:t>,  л…</a:t>
            </a:r>
            <a:r>
              <a:rPr lang="ru-RU" sz="6600" dirty="0" err="1" smtClean="0"/>
              <a:t>са</a:t>
            </a:r>
            <a:r>
              <a:rPr lang="ru-RU" sz="6600" dirty="0" smtClean="0"/>
              <a:t>,  </a:t>
            </a:r>
            <a:r>
              <a:rPr lang="ru-RU" sz="6600" dirty="0" err="1" smtClean="0"/>
              <a:t>Жуч?ка</a:t>
            </a:r>
            <a:r>
              <a:rPr lang="ru-RU" sz="6600" dirty="0" smtClean="0"/>
              <a:t>,  м..две..</a:t>
            </a:r>
            <a:r>
              <a:rPr lang="ru-RU" sz="6600" dirty="0" err="1" smtClean="0"/>
              <a:t>ь</a:t>
            </a:r>
            <a:r>
              <a:rPr lang="ru-RU" sz="6600" dirty="0" smtClean="0"/>
              <a:t>,  ре…</a:t>
            </a:r>
            <a:r>
              <a:rPr lang="ru-RU" sz="6600" dirty="0" err="1" smtClean="0"/>
              <a:t>ка</a:t>
            </a:r>
            <a:r>
              <a:rPr lang="ru-RU" sz="6600" dirty="0" smtClean="0"/>
              <a:t>,  вол…, ко…</a:t>
            </a:r>
            <a:r>
              <a:rPr lang="ru-RU" sz="6600" dirty="0" err="1" smtClean="0"/>
              <a:t>ка</a:t>
            </a:r>
            <a:r>
              <a:rPr lang="ru-RU" sz="6600" dirty="0" smtClean="0"/>
              <a:t>.</a:t>
            </a:r>
            <a:endParaRPr lang="ru-RU" sz="66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78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Поток</vt:lpstr>
      <vt:lpstr>Слайд Microsoft Office PowerPoint</vt:lpstr>
      <vt:lpstr>Слайд 1</vt:lpstr>
      <vt:lpstr>Слайд 2</vt:lpstr>
      <vt:lpstr>А у бабки то на грядке, Вперемешку с сорняком  И морковка, и картошка, И капуста  с огурцом. Кто из вас слова найдёт   Всё по теме  «Огород». </vt:lpstr>
      <vt:lpstr>Всё пустяк для Дурака, Не продаст он лишь конька: Хоть ушастый ростом мал, Расторопен и удал! Всем известен тот конёк. Как зовётся? ...</vt:lpstr>
      <vt:lpstr>А Иванушка   невесел, Что то голову  повесил</vt:lpstr>
      <vt:lpstr>А наш сказочник не спит, Вновь с загадками спешит. </vt:lpstr>
      <vt:lpstr>Бабка, старый дед и внучка,  Мышка, кот, собака Жучка - Вместе все меня смогли Вытянуть из-под земли.</vt:lpstr>
      <vt:lpstr>Круглый шар из печки – прыг, Он как мяч, к прыжкам привык. По дорожке покатился, И никто не удивился.</vt:lpstr>
      <vt:lpstr>Де…, ба …ка,  колобо...,  внуч?ка,  за…ц,  мы..ка,  л…са,  Жуч?ка,  м..две..ь,  ре…ка,  вол…, ко…ка.</vt:lpstr>
      <vt:lpstr>Красна девица грустна:  Ей не нравится весна,  Ей на солнце тяжко!  Слёзы льёт бедняжка.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3</cp:revision>
  <dcterms:created xsi:type="dcterms:W3CDTF">2014-02-04T16:08:54Z</dcterms:created>
  <dcterms:modified xsi:type="dcterms:W3CDTF">2014-02-04T16:35:18Z</dcterms:modified>
</cp:coreProperties>
</file>