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615" autoAdjust="0"/>
    <p:restoredTop sz="86399" autoAdjust="0"/>
  </p:normalViewPr>
  <p:slideViewPr>
    <p:cSldViewPr>
      <p:cViewPr varScale="1">
        <p:scale>
          <a:sx n="51" d="100"/>
          <a:sy n="51" d="100"/>
        </p:scale>
        <p:origin x="-96" y="-4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3.xml"/><Relationship Id="rId1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BCCA1B-53DD-48FD-8B66-0A9CFA3698FF}" type="datetimeFigureOut">
              <a:rPr lang="ru-RU" smtClean="0"/>
              <a:pPr/>
              <a:t>19.10.2013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EB5EF2-9DC7-4560-A530-A1A210F5B59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428868"/>
            <a:ext cx="7851648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dirty="0" err="1" smtClean="0"/>
              <a:t>Рәсем </a:t>
            </a:r>
            <a:r>
              <a:rPr lang="ru-RU" sz="6000" dirty="0" smtClean="0"/>
              <a:t>диктанты.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415042"/>
          </a:xfrm>
        </p:spPr>
        <p:txBody>
          <a:bodyPr/>
          <a:lstStyle/>
          <a:p>
            <a:r>
              <a:rPr lang="tt-RU" dirty="0" smtClean="0"/>
              <a:t>2-3 класса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4286248" y="1071546"/>
            <a:ext cx="857256" cy="78581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69399101369949_001_(9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50" y="1935163"/>
            <a:ext cx="7023099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Ат.</a:t>
            </a:r>
            <a:endParaRPr lang="ru-RU" dirty="0"/>
          </a:p>
        </p:txBody>
      </p:sp>
      <p:pic>
        <p:nvPicPr>
          <p:cNvPr id="4" name="Содержимое 3" descr="69399101369949_001_(9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0450" y="1935163"/>
            <a:ext cx="7023099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3143248"/>
            <a:ext cx="3286148" cy="2609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Песи.</a:t>
            </a:r>
            <a:endParaRPr lang="ru-RU" dirty="0"/>
          </a:p>
        </p:txBody>
      </p:sp>
      <p:pic>
        <p:nvPicPr>
          <p:cNvPr id="4" name="Содержимое 3" descr="i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3000372"/>
            <a:ext cx="3500462" cy="29255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2730244"/>
            <a:ext cx="3571900" cy="2699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Үгез.</a:t>
            </a:r>
            <a:endParaRPr lang="ru-RU" dirty="0"/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643182"/>
            <a:ext cx="3786214" cy="2767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362982"/>
            <a:ext cx="3214710" cy="3423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Тиен.</a:t>
            </a:r>
            <a:endParaRPr lang="ru-RU" dirty="0"/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285992"/>
            <a:ext cx="3214710" cy="3512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86494"/>
            <a:ext cx="2714644" cy="39999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Әтәч.</a:t>
            </a:r>
            <a:endParaRPr lang="ru-RU" dirty="0"/>
          </a:p>
        </p:txBody>
      </p:sp>
      <p:pic>
        <p:nvPicPr>
          <p:cNvPr id="4" name="Содержимое 3" descr="i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00240"/>
            <a:ext cx="2714644" cy="37862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143116"/>
            <a:ext cx="3143272" cy="372723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416560"/>
            <a:ext cx="3571900" cy="3155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Юлбарыс.</a:t>
            </a:r>
            <a:endParaRPr lang="ru-RU" dirty="0"/>
          </a:p>
        </p:txBody>
      </p:sp>
      <p:pic>
        <p:nvPicPr>
          <p:cNvPr id="4" name="Содержимое 3" descr="i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643182"/>
            <a:ext cx="3286148" cy="28932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8668"/>
            <a:ext cx="3714776" cy="32091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Эт.</a:t>
            </a:r>
            <a:endParaRPr lang="ru-RU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309404"/>
            <a:ext cx="3500462" cy="36199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827198"/>
            <a:ext cx="4286280" cy="3316314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Аккош.</a:t>
            </a:r>
            <a:endParaRPr lang="ru-RU" dirty="0"/>
          </a:p>
        </p:txBody>
      </p:sp>
      <p:pic>
        <p:nvPicPr>
          <p:cNvPr id="4" name="Содержимое 3" descr="i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857364"/>
            <a:ext cx="4262462" cy="3196847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_80322_a46ffee5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</a:t>
            </a:r>
            <a:r>
              <a:rPr lang="tt-RU" dirty="0" smtClean="0"/>
              <a:t>үрэ.</a:t>
            </a:r>
            <a:endParaRPr lang="ru-RU" dirty="0"/>
          </a:p>
        </p:txBody>
      </p:sp>
      <p:pic>
        <p:nvPicPr>
          <p:cNvPr id="4" name="Содержимое 3" descr="0_80322_a46ffee5_X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2571744"/>
            <a:ext cx="3476644" cy="2607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Фил.</a:t>
            </a:r>
            <a:endParaRPr lang="ru-RU" dirty="0"/>
          </a:p>
        </p:txBody>
      </p:sp>
      <p:pic>
        <p:nvPicPr>
          <p:cNvPr id="4" name="Содержимое 3" descr="i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500306"/>
            <a:ext cx="3548082" cy="2661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Груша.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242318"/>
            <a:ext cx="2571768" cy="31155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2220106"/>
            <a:ext cx="2857520" cy="33520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Чеби.</a:t>
            </a:r>
            <a:endParaRPr lang="ru-RU" dirty="0"/>
          </a:p>
        </p:txBody>
      </p:sp>
      <p:pic>
        <p:nvPicPr>
          <p:cNvPr id="4" name="Содержимое 3" descr="i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285992"/>
            <a:ext cx="2786078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357430"/>
            <a:ext cx="2550810" cy="3575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Үрдәк.</a:t>
            </a:r>
            <a:endParaRPr lang="ru-RU" dirty="0"/>
          </a:p>
        </p:txBody>
      </p:sp>
      <p:pic>
        <p:nvPicPr>
          <p:cNvPr id="4" name="Содержимое 3" descr="i (10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143116"/>
            <a:ext cx="2407934" cy="337560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sz="6600" dirty="0" smtClean="0"/>
              <a:t>Рәхмәт караган өчен.</a:t>
            </a:r>
            <a:endParaRPr lang="ru-RU" sz="6600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2000240"/>
            <a:ext cx="5357850" cy="4207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979261"/>
            <a:ext cx="3810000" cy="2301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Ручка.</a:t>
            </a:r>
            <a:endParaRPr lang="ru-RU" dirty="0"/>
          </a:p>
        </p:txBody>
      </p:sp>
      <p:pic>
        <p:nvPicPr>
          <p:cNvPr id="4" name="Содержимое 3" descr="p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979261"/>
            <a:ext cx="3810000" cy="23012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35980c7a6ba971dc5c5cb93f2a2bd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91478"/>
            <a:ext cx="3786214" cy="3852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Аю.</a:t>
            </a:r>
            <a:endParaRPr lang="ru-RU" dirty="0"/>
          </a:p>
        </p:txBody>
      </p:sp>
      <p:pic>
        <p:nvPicPr>
          <p:cNvPr id="4" name="Содержимое 3" descr="235980c7a6ba971dc5c5cb93f2a2bd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77231"/>
            <a:ext cx="2928950" cy="29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engu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Пингвиннар.</a:t>
            </a:r>
            <a:endParaRPr lang="ru-RU" dirty="0"/>
          </a:p>
        </p:txBody>
      </p:sp>
      <p:pic>
        <p:nvPicPr>
          <p:cNvPr id="4" name="Содержимое 3" descr="Penguin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42</Words>
  <Application>Microsoft Office PowerPoint</Application>
  <PresentationFormat>Экран (4:3)</PresentationFormat>
  <Paragraphs>19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Рәсем диктанты.</vt:lpstr>
      <vt:lpstr>Слайд 2</vt:lpstr>
      <vt:lpstr>Груша.</vt:lpstr>
      <vt:lpstr>Слайд 4</vt:lpstr>
      <vt:lpstr>Ручка.</vt:lpstr>
      <vt:lpstr>Слайд 6</vt:lpstr>
      <vt:lpstr>Аю.</vt:lpstr>
      <vt:lpstr>Слайд 8</vt:lpstr>
      <vt:lpstr>Пингвиннар.</vt:lpstr>
      <vt:lpstr>Слайд 10</vt:lpstr>
      <vt:lpstr>Ат.</vt:lpstr>
      <vt:lpstr>Слайд 12</vt:lpstr>
      <vt:lpstr>Песи.</vt:lpstr>
      <vt:lpstr>Слайд 14</vt:lpstr>
      <vt:lpstr>Үгез.</vt:lpstr>
      <vt:lpstr>Слайд 16</vt:lpstr>
      <vt:lpstr>Тиен.</vt:lpstr>
      <vt:lpstr>Слайд 18</vt:lpstr>
      <vt:lpstr>Әтәч.</vt:lpstr>
      <vt:lpstr>Слайд 20</vt:lpstr>
      <vt:lpstr>Юлбарыс.</vt:lpstr>
      <vt:lpstr>Слайд 22</vt:lpstr>
      <vt:lpstr>Эт.</vt:lpstr>
      <vt:lpstr>Слайд 24</vt:lpstr>
      <vt:lpstr>Аккош.</vt:lpstr>
      <vt:lpstr>Слайд 26</vt:lpstr>
      <vt:lpstr>Бүрэ.</vt:lpstr>
      <vt:lpstr>Слайд 28</vt:lpstr>
      <vt:lpstr>Фил.</vt:lpstr>
      <vt:lpstr>Слайд 30</vt:lpstr>
      <vt:lpstr>Чеби.</vt:lpstr>
      <vt:lpstr>Слайд 32</vt:lpstr>
      <vt:lpstr>Үрдәк.</vt:lpstr>
      <vt:lpstr>Рәхмәт караган өчен.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Рәсем диктанты.</dc:title>
  <dc:creator>59</dc:creator>
  <cp:lastModifiedBy>59</cp:lastModifiedBy>
  <cp:revision>7</cp:revision>
  <dcterms:created xsi:type="dcterms:W3CDTF">2013-10-17T15:28:54Z</dcterms:created>
  <dcterms:modified xsi:type="dcterms:W3CDTF">2013-10-19T13:45:19Z</dcterms:modified>
</cp:coreProperties>
</file>