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63" r:id="rId6"/>
    <p:sldId id="264" r:id="rId7"/>
    <p:sldId id="259" r:id="rId8"/>
    <p:sldId id="258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FDB-7F32-4D63-8730-562CB911FDB2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A1FE-9A45-46DD-B413-E230AE919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C15-8980-432A-AD1B-919C1E72A20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BCF2-D4D9-443B-9B10-78F64B9A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FB08-475C-44AA-B261-153D61A28E5D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597-3B94-4D45-AB72-8464490D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6378-04E6-484D-94CA-EF7B605D226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3FA6-7B9F-42F6-8573-4E48A066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830-D260-4881-8D1D-273496D7DE30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891-B767-408F-A193-27FD2BFAA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2946-CE54-46FB-835A-27087D03F98A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C1A-6651-4F24-9F21-A7EF960F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7DBD-0A29-4AC5-80BB-0127E05C6704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5521-311F-42A8-B4F2-3AD3FCD2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06-4A79-4D57-9DD9-10FD79818976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C187-0A06-4ACF-9DC2-E6AB1E17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59B-9A52-457C-A60A-3051FB1FD357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FBA9-CA44-470D-A7C3-5FE504CA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3F1F-0A51-4F05-AEE2-E1A55CC804F6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6F5-2B70-448A-9D0A-895EBB2EE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CF5-DBA2-44CD-95FC-5EAF2A1FD573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450-5AAD-4CCD-B0D6-4B0606EF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34B08-E1D3-49B5-A037-DA33997BE6CC}" type="datetimeFigureOut">
              <a:rPr lang="ru-RU"/>
              <a:pPr>
                <a:defRPr/>
              </a:pPr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BC0A1-692E-4A30-828E-686F380A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 userDrawn="1"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nda6035.ucoz.ru/" TargetMode="External"/><Relationship Id="rId2" Type="http://schemas.openxmlformats.org/officeDocument/2006/relationships/hyperlink" Target="http://antalpiti.ru/files/99604/romashki_9.3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428604"/>
            <a:ext cx="702146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Свободный диктант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Кем раньше был ёжик?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«Школа 2100»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105835"/>
            <a:ext cx="521495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endParaRPr lang="ru-RU" sz="20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Автор презентации: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Лысак Нина Николаевна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Учитель начальных классов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МБОУ СОШ №76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chemeClr val="accent2">
                    <a:lumMod val="75000"/>
                  </a:schemeClr>
                </a:solidFill>
              </a:rPr>
              <a:t>Кто лишний?</a:t>
            </a:r>
            <a:endParaRPr lang="ru-RU" sz="6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Нина\Desktop\ёжик\8836a863625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1890376" cy="2833351"/>
          </a:xfrm>
          <a:prstGeom prst="rect">
            <a:avLst/>
          </a:prstGeom>
          <a:noFill/>
        </p:spPr>
      </p:pic>
      <p:pic>
        <p:nvPicPr>
          <p:cNvPr id="1027" name="Picture 3" descr="C:\Users\Нина\Desktop\ёжик\68655385_0_4c366_f61ad8e1_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357430"/>
            <a:ext cx="2571768" cy="3860548"/>
          </a:xfrm>
          <a:prstGeom prst="rect">
            <a:avLst/>
          </a:prstGeom>
          <a:noFill/>
        </p:spPr>
      </p:pic>
      <p:pic>
        <p:nvPicPr>
          <p:cNvPr id="1028" name="Picture 4" descr="C:\Users\Нина\Desktop\ёжик\1285688-4e5130dc42553d1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3446"/>
            <a:ext cx="2321705" cy="1857364"/>
          </a:xfrm>
          <a:prstGeom prst="rect">
            <a:avLst/>
          </a:prstGeom>
          <a:noFill/>
        </p:spPr>
      </p:pic>
      <p:pic>
        <p:nvPicPr>
          <p:cNvPr id="1029" name="Picture 5" descr="C:\Users\Нина\Desktop\ёжик\0_345ff_af40668a_XL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58000" y="1142984"/>
            <a:ext cx="2286000" cy="3048000"/>
          </a:xfrm>
          <a:prstGeom prst="rect">
            <a:avLst/>
          </a:prstGeom>
          <a:noFill/>
        </p:spPr>
      </p:pic>
      <p:pic>
        <p:nvPicPr>
          <p:cNvPr id="1030" name="Picture 6" descr="C:\Users\Нина\Desktop\ёжик\0c0a6e283b33ccb6e78eb525a65ca61d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6313" y="3571876"/>
            <a:ext cx="2030517" cy="2852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70009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Кем раньше был ёжик?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714488"/>
            <a:ext cx="77867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Раньше ёжик был портным. Поэтому у него столько иголок. И все иголки очень острые.</a:t>
            </a:r>
          </a:p>
          <a:p>
            <a:r>
              <a:rPr lang="ru-RU" sz="3200" dirty="0" smtClean="0"/>
              <a:t>	А ещё раньше ёжик был котом. Коты любят ловить мышей и пить из блюдечка молочко. Вот и ёжик любит ловить мышей и пить молочко.</a:t>
            </a:r>
          </a:p>
          <a:p>
            <a:r>
              <a:rPr lang="ru-RU" sz="3200" dirty="0" smtClean="0"/>
              <a:t>                             ( По В. Хмельницкому)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714356"/>
            <a:ext cx="77153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Почему автору кажется , что ёжик раньше был портным, а ещё раньше был котом?</a:t>
            </a:r>
          </a:p>
          <a:p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Какие имена существительные а втор использовал в этом тексте? Какие из них – с уменьшительно-ласкательным значением?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Как ты думаешь, почему автор употребил именно такие слова, а не слова </a:t>
            </a:r>
            <a:r>
              <a:rPr lang="ru-RU" sz="2800" b="1" dirty="0" smtClean="0"/>
              <a:t>ёж, блюдце</a:t>
            </a:r>
            <a:r>
              <a:rPr lang="ru-RU" sz="2800" dirty="0" smtClean="0"/>
              <a:t>, </a:t>
            </a:r>
            <a:r>
              <a:rPr lang="ru-RU" sz="2800" b="1" dirty="0" smtClean="0"/>
              <a:t>молоко?</a:t>
            </a:r>
          </a:p>
          <a:p>
            <a:endParaRPr lang="ru-RU" sz="2800" b="1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Сколько частей в этом тексте?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32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928670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	Ран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ше ёж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к был портным. П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этому у н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го стол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ко иголок. И все иголки оч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н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smtClean="0"/>
              <a:t>острые.</a:t>
            </a:r>
          </a:p>
          <a:p>
            <a:r>
              <a:rPr lang="ru-RU" sz="2800" dirty="0" smtClean="0"/>
              <a:t>	 А </a:t>
            </a:r>
            <a:r>
              <a:rPr lang="ru-RU" sz="2800" b="1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щ</a:t>
            </a:r>
            <a:r>
              <a:rPr lang="ru-RU" sz="2800" b="1" dirty="0" smtClean="0">
                <a:solidFill>
                  <a:srgbClr val="FF0000"/>
                </a:solidFill>
              </a:rPr>
              <a:t>ё</a:t>
            </a:r>
            <a:r>
              <a:rPr lang="ru-RU" sz="2800" dirty="0" smtClean="0"/>
              <a:t> ран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ше ёж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к был 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том. К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ты любят ловит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 мышей </a:t>
            </a:r>
          </a:p>
          <a:p>
            <a:r>
              <a:rPr lang="ru-RU" sz="2800" dirty="0" smtClean="0"/>
              <a:t>и пит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 из блюд</a:t>
            </a:r>
            <a:r>
              <a:rPr lang="ru-RU" sz="2800" b="1" dirty="0" smtClean="0">
                <a:solidFill>
                  <a:srgbClr val="FF0000"/>
                </a:solidFill>
              </a:rPr>
              <a:t>ечк</a:t>
            </a:r>
            <a:r>
              <a:rPr lang="ru-RU" sz="2800" dirty="0" smtClean="0"/>
              <a:t>а м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очк</a:t>
            </a:r>
            <a:r>
              <a:rPr lang="ru-RU" sz="2800" dirty="0" smtClean="0"/>
              <a:t>о. Вот и ёж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к любит л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вит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 мышей и пит</a:t>
            </a:r>
            <a:r>
              <a:rPr lang="ru-RU" sz="2800" b="1" dirty="0" smtClean="0">
                <a:solidFill>
                  <a:srgbClr val="FF0000"/>
                </a:solidFill>
              </a:rPr>
              <a:t>ь</a:t>
            </a:r>
            <a:r>
              <a:rPr lang="ru-RU" sz="2800" dirty="0" smtClean="0"/>
              <a:t> м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л</a:t>
            </a:r>
            <a:r>
              <a:rPr lang="ru-RU" sz="2800" b="1" dirty="0" smtClean="0">
                <a:solidFill>
                  <a:srgbClr val="FF0000"/>
                </a:solidFill>
              </a:rPr>
              <a:t>очк</a:t>
            </a:r>
            <a:r>
              <a:rPr lang="ru-RU" sz="2800" dirty="0" smtClean="0"/>
              <a:t>о.</a:t>
            </a:r>
          </a:p>
          <a:p>
            <a:r>
              <a:rPr lang="ru-RU" sz="2800" dirty="0" smtClean="0"/>
              <a:t> 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Самопроверка. Рефлексия.</a:t>
            </a:r>
            <a:endParaRPr lang="ru-RU" dirty="0"/>
          </a:p>
        </p:txBody>
      </p:sp>
      <p:pic>
        <p:nvPicPr>
          <p:cNvPr id="2050" name="Picture 2" descr="C:\Users\Нина\Desktop\ёжик\ce6fbdb902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85860"/>
            <a:ext cx="3946934" cy="5262578"/>
          </a:xfrm>
          <a:prstGeom prst="rect">
            <a:avLst/>
          </a:prstGeom>
          <a:noFill/>
        </p:spPr>
      </p:pic>
      <p:pic>
        <p:nvPicPr>
          <p:cNvPr id="2051" name="Picture 3" descr="C:\Users\Нина\Desktop\ёжик\1327853365_frukty-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357298"/>
            <a:ext cx="1857388" cy="1857388"/>
          </a:xfrm>
          <a:prstGeom prst="rect">
            <a:avLst/>
          </a:prstGeom>
          <a:noFill/>
        </p:spPr>
      </p:pic>
      <p:pic>
        <p:nvPicPr>
          <p:cNvPr id="2052" name="Picture 4" descr="C:\Users\Нина\Desktop\ёжик\104168577_a64595fcaff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2" y="1714487"/>
            <a:ext cx="1285886" cy="1714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на\Desktop\ёжик\2634012-f7ec4fa1ac59ef0a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2857496"/>
            <a:ext cx="2286000" cy="304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928662" y="1071546"/>
            <a:ext cx="6357982" cy="192882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 rtl="0"/>
            <a:r>
              <a:rPr lang="ru-RU" sz="3600" i="1" kern="10" spc="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Спасибо за работу!</a:t>
            </a:r>
            <a:endParaRPr lang="ru-RU" sz="3600" i="1" kern="10" spc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Фон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http://antalpiti.ru/files/99604/romashki_9.3.png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692696"/>
            <a:ext cx="38164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539750" y="2060848"/>
            <a:ext cx="7993063" cy="2982709"/>
            <a:chOff x="539552" y="-549476"/>
            <a:chExt cx="7992888" cy="415550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39552" y="-549476"/>
              <a:ext cx="7992888" cy="24870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 smtClean="0">
                  <a:latin typeface="Monotype Corsiva" pitchFamily="66" charset="0"/>
                </a:rPr>
                <a:t>Источник шаблона:</a:t>
              </a:r>
              <a:endParaRPr lang="ru-RU" sz="2000" dirty="0"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 dirty="0">
                <a:latin typeface="Monotype Corsiva" pitchFamily="66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Фокина Лидия Петровна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учитель начальных классов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МКОУ «СОШ ст. Евсино»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Искитимского</a:t>
              </a: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 района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Новосибирской области</a:t>
              </a:r>
              <a:endParaRPr lang="ru-RU" sz="1400" dirty="0"/>
            </a:p>
          </p:txBody>
        </p:sp>
        <p:sp>
          <p:nvSpPr>
            <p:cNvPr id="9" name="Прямоугольник 3"/>
            <p:cNvSpPr>
              <a:spLocks noChangeArrowheads="1"/>
            </p:cNvSpPr>
            <p:nvPr/>
          </p:nvSpPr>
          <p:spPr bwMode="auto">
            <a:xfrm>
              <a:off x="2785803" y="3048596"/>
              <a:ext cx="3628503" cy="557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Monotype Corsiva" pitchFamily="66" charset="0"/>
                </a:rPr>
                <a:t>Сайт </a:t>
              </a:r>
              <a:r>
                <a:rPr lang="en-US" sz="2000" b="1" dirty="0">
                  <a:latin typeface="Monotype Corsiva" pitchFamily="66" charset="0"/>
                  <a:hlinkClick r:id="rId3"/>
                </a:rPr>
                <a:t>http://linda6035.ucoz.ru/</a:t>
              </a:r>
              <a:r>
                <a:rPr lang="ru-RU" sz="2000" b="1" dirty="0">
                  <a:latin typeface="Monotype Corsiva" pitchFamily="66" charset="0"/>
                </a:rPr>
                <a:t>    </a:t>
              </a:r>
              <a:r>
                <a:rPr lang="ru-RU" sz="2000" b="1" i="1" dirty="0">
                  <a:latin typeface="Monotype Corsiva" pitchFamily="66" charset="0"/>
                </a:rPr>
                <a:t>  </a:t>
              </a:r>
              <a:endParaRPr lang="ru-RU" sz="2000" b="1" dirty="0">
                <a:latin typeface="Monotype Corsiva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132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Кто лишний?</vt:lpstr>
      <vt:lpstr>Слайд 3</vt:lpstr>
      <vt:lpstr>Слайд 4</vt:lpstr>
      <vt:lpstr>Слайд 5</vt:lpstr>
      <vt:lpstr>Самопроверка. Рефлексия.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Нина</cp:lastModifiedBy>
  <cp:revision>15</cp:revision>
  <dcterms:created xsi:type="dcterms:W3CDTF">2013-08-25T16:42:31Z</dcterms:created>
  <dcterms:modified xsi:type="dcterms:W3CDTF">2014-02-04T07:39:34Z</dcterms:modified>
</cp:coreProperties>
</file>