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92" r:id="rId2"/>
    <p:sldId id="283" r:id="rId3"/>
    <p:sldId id="280" r:id="rId4"/>
    <p:sldId id="295" r:id="rId5"/>
    <p:sldId id="282" r:id="rId6"/>
    <p:sldId id="284" r:id="rId7"/>
    <p:sldId id="305" r:id="rId8"/>
    <p:sldId id="301" r:id="rId9"/>
    <p:sldId id="293" r:id="rId10"/>
    <p:sldId id="300" r:id="rId11"/>
    <p:sldId id="302" r:id="rId12"/>
    <p:sldId id="296" r:id="rId13"/>
    <p:sldId id="286" r:id="rId14"/>
    <p:sldId id="288" r:id="rId15"/>
    <p:sldId id="289" r:id="rId16"/>
    <p:sldId id="291" r:id="rId17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164" y="-102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52E57753-487A-4A00-BB79-3AA034AC96C7}" type="slidenum">
              <a:t>‹#›</a:t>
            </a:fld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541231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8CCC8B9C-82F2-4D30-B382-E82D94D10F2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250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ru-RU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B6F900B-2DF0-4C49-BED7-5B627C3A108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93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CB3F14E-AA19-4CCF-AEEB-00A3AAEEFC1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88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F253481-90DF-465F-B9E7-C74844B8E997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71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9BE3190-C600-4CDE-8D34-3AB797F4ED6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25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0E1D2EB-16A0-43BD-883C-DF52294189E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52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E7BAA46-9741-4B99-9A02-46F00403C44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85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5F431A7-521F-4042-B8A2-DD075FDAE5D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96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CCEE95D-654E-4F24-8ECC-D6C4C98576D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00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E8A35D3-559C-4A03-9340-58292B4C52F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74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16BAA4F-EF52-4E6D-B899-D36E8D778A5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00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28499DA-A982-40B7-8CBA-47F69A5EE78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37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88D14FA1-E5EE-41FE-BBFC-23275933B1D3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ru-RU" sz="44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ru-RU" sz="32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lumMod val="56000"/>
                <a:lumOff val="44000"/>
              </a:schemeClr>
            </a:gs>
            <a:gs pos="99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9951" y="2627709"/>
            <a:ext cx="627447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Птицы  зимой</a:t>
            </a:r>
            <a:endParaRPr lang="ru-RU" sz="72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83000"/>
                      <a:shade val="100000"/>
                      <a:satMod val="200000"/>
                    </a:srgbClr>
                  </a:gs>
                  <a:gs pos="75000">
                    <a:srgbClr val="4F81B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411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Обои их, ветвям, с, шиповника, справиться, зимой, пригнёт, завалит, не, пургой, снегом на рабочий стол 348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069237" cy="75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91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04" y="0"/>
            <a:ext cx="10079566" cy="75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7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lumMod val="56000"/>
                <a:lumOff val="44000"/>
              </a:schemeClr>
            </a:gs>
            <a:gs pos="99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26141" y="2267669"/>
            <a:ext cx="869276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Забота  людей  о птицах 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зимой</a:t>
            </a:r>
            <a:endParaRPr lang="ru-RU" sz="5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714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0"/>
            <a:ext cx="10152000" cy="75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3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288000"/>
            <a:ext cx="10296000" cy="7848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5200" y="792000"/>
            <a:ext cx="4618800" cy="6191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84000" y="792000"/>
            <a:ext cx="4542120" cy="619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503999" y="208800"/>
            <a:ext cx="9072000" cy="1447199"/>
          </a:xfrm>
        </p:spPr>
        <p:txBody>
          <a:bodyPr wrap="square" lIns="90000" tIns="46800" rIns="90000" bIns="46800" anchorCtr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4000" b="1" i="1">
                <a:solidFill>
                  <a:srgbClr val="0000FF"/>
                </a:solidFill>
                <a:latin typeface="Times New Roman" pitchFamily="18"/>
              </a:rPr>
              <a:t>Какие птицы называются перелетными и почему?</a:t>
            </a:r>
          </a:p>
        </p:txBody>
      </p:sp>
      <p:sp>
        <p:nvSpPr>
          <p:cNvPr id="3" name="Полилиния 2"/>
          <p:cNvSpPr/>
          <p:nvPr/>
        </p:nvSpPr>
        <p:spPr>
          <a:xfrm>
            <a:off x="199800" y="1191660"/>
            <a:ext cx="8952840" cy="775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2497"/>
              </a:spcBef>
              <a:spcAft>
                <a:spcPts val="0"/>
              </a:spcAft>
              <a:buNone/>
              <a:tabLst/>
            </a:pPr>
            <a:r>
              <a:rPr lang="ru-RU" sz="4000" b="1" i="1" u="none" strike="noStrike" kern="1200" dirty="0">
                <a:ln>
                  <a:noFill/>
                </a:ln>
                <a:solidFill>
                  <a:srgbClr val="0000FF"/>
                </a:solidFill>
                <a:latin typeface="Times New Roman" pitchFamily="18"/>
                <a:ea typeface="Microsoft YaHei" pitchFamily="2"/>
                <a:cs typeface="Mangal" pitchFamily="2"/>
              </a:rPr>
              <a:t>Какие птицы здесь изображены?</a:t>
            </a:r>
          </a:p>
        </p:txBody>
      </p:sp>
      <p:sp>
        <p:nvSpPr>
          <p:cNvPr id="4" name="Полилиния 3"/>
          <p:cNvSpPr/>
          <p:nvPr/>
        </p:nvSpPr>
        <p:spPr>
          <a:xfrm>
            <a:off x="643680" y="5871240"/>
            <a:ext cx="8824320" cy="14471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4000" b="1" i="1" u="none" strike="noStrike" kern="1200">
                <a:ln>
                  <a:noFill/>
                </a:ln>
                <a:solidFill>
                  <a:srgbClr val="0000FF"/>
                </a:solidFill>
                <a:latin typeface="Times New Roman" pitchFamily="18"/>
                <a:ea typeface="Microsoft YaHei" pitchFamily="2"/>
                <a:cs typeface="Mangal" pitchFamily="2"/>
              </a:rPr>
              <a:t>Расскажите, как люди помогают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4000" b="1" i="1" u="none" strike="noStrike" kern="1200">
                <a:ln>
                  <a:noFill/>
                </a:ln>
                <a:solidFill>
                  <a:srgbClr val="0000FF"/>
                </a:solidFill>
                <a:latin typeface="Times New Roman" pitchFamily="18"/>
                <a:ea typeface="Microsoft YaHei" pitchFamily="2"/>
                <a:cs typeface="Mangal" pitchFamily="2"/>
              </a:rPr>
              <a:t>зимующим птицам?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43680" y="4176000"/>
            <a:ext cx="2460960" cy="18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71999" y="1944000"/>
            <a:ext cx="2698560" cy="18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9800" y="1944000"/>
            <a:ext cx="2968199" cy="18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44000" y="4179600"/>
            <a:ext cx="2664000" cy="186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56000" y="4176000"/>
            <a:ext cx="2448000" cy="18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6983999" y="2015999"/>
            <a:ext cx="2808000" cy="18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/>
      <p:bldP spid="3" grpId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7776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224000" cy="7560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01" y="1"/>
            <a:ext cx="10545269" cy="756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83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000" y="0"/>
            <a:ext cx="10176000" cy="7632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" y="-398"/>
            <a:ext cx="10080097" cy="756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38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Блог охотника &quot; Зимняя охота. Феврал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4" y="-33561"/>
            <a:ext cx="11453790" cy="784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20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6627"/>
            <a:ext cx="10058400" cy="79563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159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28</Words>
  <Application>Microsoft Office PowerPoint</Application>
  <PresentationFormat>Произвольный</PresentationFormat>
  <Paragraphs>7</Paragraphs>
  <Slides>16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Обычный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Какие птицы называются перелетными и почему?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18</dc:creator>
  <cp:lastModifiedBy>Кушнарева Светлана Петровна</cp:lastModifiedBy>
  <cp:revision>24</cp:revision>
  <dcterms:created xsi:type="dcterms:W3CDTF">2012-11-05T20:48:15Z</dcterms:created>
  <dcterms:modified xsi:type="dcterms:W3CDTF">2014-09-09T21:45:20Z</dcterms:modified>
</cp:coreProperties>
</file>