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4/7/2013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914400"/>
            <a:ext cx="69122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Урок русского языка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95400" y="2971800"/>
            <a:ext cx="658571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Способы проверки </a:t>
            </a:r>
          </a:p>
          <a:p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>парных согласных</a:t>
            </a: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304800"/>
            <a:ext cx="662559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Проверка домашнего задания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76600" y="1371600"/>
            <a:ext cx="237257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Уж и ёжи.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19400" y="2209800"/>
            <a:ext cx="340638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Соревнование.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90800" y="3124200"/>
            <a:ext cx="403443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Добежал первый!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4114800"/>
            <a:ext cx="29974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Обманщики!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00400" y="5181600"/>
            <a:ext cx="2662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Пошутили!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5" grpId="1"/>
      <p:bldP spid="6" grpId="0"/>
      <p:bldP spid="6" grpId="1"/>
      <p:bldP spid="7" grpId="0"/>
      <p:bldP spid="7" grpId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95600" y="304800"/>
            <a:ext cx="32796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Чистописание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9200" y="1143000"/>
            <a:ext cx="39084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б –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; в –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ф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; г – к;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3000" y="2057400"/>
            <a:ext cx="76492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Ёж, корж, морж, стог, слог, круг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334000" y="1143000"/>
            <a:ext cx="29209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– т; ж -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219200" y="2895600"/>
            <a:ext cx="7467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Парные согласные можно проверить</a:t>
            </a:r>
            <a:endParaRPr lang="ru-RU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048000" y="3657600"/>
            <a:ext cx="3818674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Ёж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корж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морж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стог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слог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, круг</a:t>
            </a:r>
            <a:r>
              <a:rPr lang="ru-RU" sz="32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endParaRPr lang="ru-RU" sz="3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295400" y="4876800"/>
            <a:ext cx="718914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  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рины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етровны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i="1" dirty="0" err="1" smtClean="0">
                <a:latin typeface="Times New Roman" pitchFamily="18" charset="0"/>
                <a:cs typeface="Times New Roman" pitchFamily="18" charset="0"/>
              </a:rPr>
              <a:t>гото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. 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бе . </a:t>
            </a:r>
            <a:endParaRPr lang="ru-RU" sz="40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19200" y="5791200"/>
            <a:ext cx="7245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рины 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етровны гото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4000" i="1" dirty="0" smtClean="0">
                <a:latin typeface="Times New Roman" pitchFamily="18" charset="0"/>
                <a:cs typeface="Times New Roman" pitchFamily="18" charset="0"/>
              </a:rPr>
              <a:t> обе</a:t>
            </a:r>
            <a:r>
              <a:rPr lang="ru-RU" sz="4000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д.</a:t>
            </a:r>
            <a:endParaRPr lang="ru-RU" sz="4000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10" grpId="0"/>
      <p:bldP spid="11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371600" y="304800"/>
            <a:ext cx="652486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Актуализация новых знаний.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828800" y="1371600"/>
            <a:ext cx="554966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Поезд, игра, арбуз, клад.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76400" y="2667000"/>
            <a:ext cx="650036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Острый, клюв, сладкий, мёд.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209800" y="3810000"/>
            <a:ext cx="556389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Этаж, олень, шарф, шар.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38400" y="5181600"/>
            <a:ext cx="52347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Сказка, сказ, утюг, сон.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352800" y="304800"/>
            <a:ext cx="27680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Новая тема.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1828800"/>
            <a:ext cx="2590800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кого?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Лебедя,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еда,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торожа,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олдата,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олубя,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рша,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народа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562600" y="914400"/>
            <a:ext cx="266875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Нет чего?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Оврага,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олоса,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лаза,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амолёта,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руза,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руда,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ороза,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Города,</a:t>
            </a:r>
          </a:p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завода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52600" y="1143000"/>
            <a:ext cx="2548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Упр. №168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304800"/>
            <a:ext cx="5657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Закрепление изученного.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066800"/>
            <a:ext cx="63207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Снег – снеговой – снежный.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828800"/>
            <a:ext cx="6507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Вред – вредный – навредить.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590800"/>
            <a:ext cx="6775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Грязь – загрязнить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грязнуля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3352800"/>
            <a:ext cx="74730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Берег – береговушки - побережье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191000"/>
            <a:ext cx="559736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Лёд – ледовый - ледяной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5181600"/>
            <a:ext cx="614770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Улов – ловить - переловить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0" y="304800"/>
            <a:ext cx="565783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Закрепление изученного.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24000" y="1066800"/>
            <a:ext cx="383124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Снег – снеговой.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7800" y="1828800"/>
            <a:ext cx="650755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Вред – вред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ый – навредить.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2590800"/>
            <a:ext cx="677582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Грязь – загряз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ить – 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гряз</a:t>
            </a:r>
            <a:r>
              <a:rPr lang="ru-RU" sz="40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4000" dirty="0" err="1" smtClean="0">
                <a:latin typeface="Times New Roman" pitchFamily="18" charset="0"/>
                <a:cs typeface="Times New Roman" pitchFamily="18" charset="0"/>
              </a:rPr>
              <a:t>уля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447800" y="3352800"/>
            <a:ext cx="48604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Берег – береговушки.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24000" y="4191000"/>
            <a:ext cx="581056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Лёд – ледовый – ледяной.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24000" y="5181600"/>
            <a:ext cx="63609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Улов – ловить – переловить.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00400" y="381000"/>
            <a:ext cx="273337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Итог урока.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341099" y="1219200"/>
            <a:ext cx="667650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Один – много</a:t>
            </a:r>
          </a:p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Крот - кроты, столб – столбы.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371600" y="2743200"/>
            <a:ext cx="7177478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Задать вопрос: нет чего? (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ого?)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Нет града, плуга, урока, слова.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Нет зверя, голубя, соседа.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876800"/>
            <a:ext cx="793326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Подобрать слова – родственники</a:t>
            </a:r>
          </a:p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Час – часовой – часики - часовщик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109</TotalTime>
  <Words>287</Words>
  <Application>Microsoft Office PowerPoint</Application>
  <PresentationFormat>Экран (4:3)</PresentationFormat>
  <Paragraphs>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Toshiba</dc:creator>
  <cp:lastModifiedBy>Toshiba</cp:lastModifiedBy>
  <cp:revision>12</cp:revision>
  <dcterms:created xsi:type="dcterms:W3CDTF">2013-04-04T18:02:02Z</dcterms:created>
  <dcterms:modified xsi:type="dcterms:W3CDTF">2013-04-07T20:10:02Z</dcterms:modified>
</cp:coreProperties>
</file>