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2" r:id="rId2"/>
    <p:sldId id="285" r:id="rId3"/>
    <p:sldId id="286" r:id="rId4"/>
    <p:sldId id="295" r:id="rId5"/>
    <p:sldId id="284" r:id="rId6"/>
    <p:sldId id="287" r:id="rId7"/>
    <p:sldId id="288" r:id="rId8"/>
    <p:sldId id="289" r:id="rId9"/>
    <p:sldId id="296" r:id="rId10"/>
    <p:sldId id="290" r:id="rId11"/>
    <p:sldId id="291" r:id="rId12"/>
    <p:sldId id="292" r:id="rId13"/>
    <p:sldId id="294" r:id="rId14"/>
    <p:sldId id="293" r:id="rId15"/>
    <p:sldId id="297" r:id="rId16"/>
    <p:sldId id="29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CB2"/>
    <a:srgbClr val="FFFF99"/>
    <a:srgbClr val="FAFCBA"/>
    <a:srgbClr val="F0FCB2"/>
    <a:srgbClr val="EFF98B"/>
    <a:srgbClr val="F5F595"/>
    <a:srgbClr val="F6F89A"/>
    <a:srgbClr val="F6F494"/>
    <a:srgbClr val="EAF098"/>
    <a:srgbClr val="FBFB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82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95D25-9A88-4D0C-ABF7-B48B2BE94338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2F5C1-F7D6-48E7-9AC9-BD00B8F65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2F5C1-F7D6-48E7-9AC9-BD00B8F6566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2F5C1-F7D6-48E7-9AC9-BD00B8F6566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foto.geocaching.su/displayimage.php?album=toprated&amp;cat=0&amp;pos=753" TargetMode="External"/><Relationship Id="rId13" Type="http://schemas.openxmlformats.org/officeDocument/2006/relationships/hyperlink" Target="http://www.plantarium.ru/page/dwellers/point/489/part/28.html" TargetMode="External"/><Relationship Id="rId18" Type="http://schemas.openxmlformats.org/officeDocument/2006/relationships/hyperlink" Target="http://www.greeninfo.ru/fruits/oxycoccus.html" TargetMode="External"/><Relationship Id="rId3" Type="http://schemas.openxmlformats.org/officeDocument/2006/relationships/hyperlink" Target="http://www.naturall.ru/node/4?page=0,2" TargetMode="External"/><Relationship Id="rId21" Type="http://schemas.openxmlformats.org/officeDocument/2006/relationships/hyperlink" Target="http://www.photogorky.ru/showphoto.php?photo_id=30778" TargetMode="External"/><Relationship Id="rId7" Type="http://schemas.openxmlformats.org/officeDocument/2006/relationships/hyperlink" Target="http://www.masters.donntu.edu.ua/2008/ggeo/dychno/ind/index.htm" TargetMode="External"/><Relationship Id="rId12" Type="http://schemas.openxmlformats.org/officeDocument/2006/relationships/hyperlink" Target="http://www.pushkino.org/ipb/index.php?s=&amp;act=ST&amp;f=79&amp;t=38600" TargetMode="External"/><Relationship Id="rId17" Type="http://schemas.openxmlformats.org/officeDocument/2006/relationships/hyperlink" Target="http://www.ohotniki.com/new/267.htm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prostoflora.ru/lekarstvennyerastenija/75.html" TargetMode="External"/><Relationship Id="rId20" Type="http://schemas.openxmlformats.org/officeDocument/2006/relationships/hyperlink" Target="http://www.ecosystema.ru/08nature/world/29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istedu.ru/mirror/_geo/geo.1september.ru/2004/11/10.htm" TargetMode="External"/><Relationship Id="rId11" Type="http://schemas.openxmlformats.org/officeDocument/2006/relationships/hyperlink" Target="http://www.taimyrsky.ru/SouthAlbum.htm" TargetMode="External"/><Relationship Id="rId5" Type="http://schemas.openxmlformats.org/officeDocument/2006/relationships/hyperlink" Target="http://www.glenkar.ru/forum/lofiversion/index.php/t1908.html" TargetMode="External"/><Relationship Id="rId15" Type="http://schemas.openxmlformats.org/officeDocument/2006/relationships/hyperlink" Target="http://sovol.ru/2201/" TargetMode="External"/><Relationship Id="rId10" Type="http://schemas.openxmlformats.org/officeDocument/2006/relationships/hyperlink" Target="http://habrahabr.ru/blogs/popular_science/80852/" TargetMode="External"/><Relationship Id="rId19" Type="http://schemas.openxmlformats.org/officeDocument/2006/relationships/hyperlink" Target="http://www.kolamap.ru/library/flora/flora1.html" TargetMode="External"/><Relationship Id="rId4" Type="http://schemas.openxmlformats.org/officeDocument/2006/relationships/hyperlink" Target="http://krolik.pp.ru/forum/lofiversion/index.php/t8769-50.html" TargetMode="External"/><Relationship Id="rId9" Type="http://schemas.openxmlformats.org/officeDocument/2006/relationships/hyperlink" Target="http://www.fototerra.ru/Russia/Jamal/Finaldarkworld-158.html" TargetMode="External"/><Relationship Id="rId14" Type="http://schemas.openxmlformats.org/officeDocument/2006/relationships/hyperlink" Target="http://prostoflora.ru/lekarstvennyerastenija/69.html" TargetMode="External"/><Relationship Id="rId22" Type="http://schemas.openxmlformats.org/officeDocument/2006/relationships/hyperlink" Target="http://pochemy.net/?n=33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Смешанный лес</a:t>
            </a:r>
            <a:endParaRPr lang="ru-RU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8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евка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692696"/>
            <a:ext cx="4140000" cy="2736304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3568" y="6273225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5F595"/>
                  </a:glow>
                </a:effectLst>
              </a:rPr>
              <a:t>Тушканчик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6309321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5F595"/>
                  </a:glow>
                </a:effectLst>
              </a:rPr>
              <a:t>Суслик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3356992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5F595"/>
                  </a:glow>
                </a:effectLst>
              </a:rPr>
              <a:t>Мышь-полевка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5F595"/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3356992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5F595"/>
                  </a:glow>
                </a:effectLst>
              </a:rPr>
              <a:t>Степная гадюка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5F595"/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0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AF598"/>
                  </a:glow>
                </a:effectLst>
              </a:rPr>
              <a:t>Обитатели степи</a:t>
            </a:r>
            <a:endParaRPr lang="ru-RU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AF598"/>
                </a:glow>
              </a:effectLst>
            </a:endParaRPr>
          </a:p>
        </p:txBody>
      </p:sp>
      <p:pic>
        <p:nvPicPr>
          <p:cNvPr id="5" name="Рисунок 4" descr="ст гадюка.jp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6016" y="764704"/>
            <a:ext cx="4140000" cy="2736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 descr="тушк.jpg"/>
          <p:cNvPicPr>
            <a:picLocks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3861048"/>
            <a:ext cx="4140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9cd1e579d35d.jpg"/>
          <p:cNvPicPr>
            <a:picLocks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788024" y="3861048"/>
            <a:ext cx="4140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0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AF598"/>
                  </a:glow>
                </a:effectLst>
              </a:rPr>
              <a:t>Птицы степи</a:t>
            </a:r>
            <a:endParaRPr lang="ru-RU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AF598"/>
                </a:glow>
              </a:effectLst>
            </a:endParaRPr>
          </a:p>
        </p:txBody>
      </p:sp>
      <p:pic>
        <p:nvPicPr>
          <p:cNvPr id="4" name="Рисунок 3" descr="ст орел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3861048"/>
            <a:ext cx="4176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серая куропатка.jpg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16016" y="764704"/>
            <a:ext cx="4176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9552" y="6273225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6F89A"/>
                  </a:glow>
                </a:effectLst>
              </a:rPr>
              <a:t>Степной орел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6F89A"/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328498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6F89A"/>
                  </a:glow>
                </a:effectLst>
              </a:rPr>
              <a:t>Серая куропатка 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6F89A"/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328498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5F595"/>
                  </a:glow>
                </a:effectLst>
              </a:rPr>
              <a:t>Дрофа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1" name="Рисунок 10" descr="Grosstrappe-1759.jpg"/>
          <p:cNvPicPr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3528" y="764704"/>
            <a:ext cx="4176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2" name="Рисунок 11" descr="735_C0764.jpg"/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788024" y="3861048"/>
            <a:ext cx="4176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580112" y="6273225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5F595"/>
                  </a:glow>
                </a:effectLst>
              </a:rPr>
              <a:t>Жаворонок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Пустыня</a:t>
            </a:r>
            <a:r>
              <a:rPr lang="ru-RU" sz="5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 </a:t>
            </a:r>
            <a:endParaRPr lang="ru-RU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ербл кол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764704"/>
            <a:ext cx="4176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полынь.jpg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16016" y="764704"/>
            <a:ext cx="4176464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96136" y="6273225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5F595"/>
                  </a:glow>
                </a:effectLst>
              </a:rPr>
              <a:t>Ремерия 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328498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5F595"/>
                  </a:glow>
                </a:effectLst>
              </a:rPr>
              <a:t>Полынь 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73225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5F595"/>
                  </a:glow>
                </a:effectLst>
              </a:rPr>
              <a:t>Песчаная акация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328498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5F595"/>
                  </a:glow>
                </a:effectLst>
              </a:rPr>
              <a:t>Верблюжья колючка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5F595"/>
                  </a:glow>
                </a:effectLst>
              </a:rPr>
              <a:t>Растения пустыни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pic>
        <p:nvPicPr>
          <p:cNvPr id="2" name="Рисунок 1" descr="ак.jp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9512" y="3861048"/>
            <a:ext cx="4176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ремерия.jpg"/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716016" y="3789040"/>
            <a:ext cx="4176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йгак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3861048"/>
            <a:ext cx="4176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796136" y="630932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5F595"/>
                  </a:glow>
                </a:effectLst>
              </a:rPr>
              <a:t>Сайгак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Рисунок 3" descr="вер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3861048"/>
            <a:ext cx="4176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еж.jp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6016" y="836712"/>
            <a:ext cx="4176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корсак.jpg"/>
          <p:cNvPicPr>
            <a:picLocks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9512" y="836712"/>
            <a:ext cx="4176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15616" y="328498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5F595"/>
                  </a:glow>
                </a:effectLst>
              </a:rPr>
              <a:t>Корсак 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335699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5F595"/>
                  </a:glow>
                </a:effectLst>
              </a:rPr>
              <a:t>Длинноухий ёж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6309321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5F595"/>
                  </a:glow>
                </a:effectLst>
              </a:rPr>
              <a:t>Верблюд 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5F595"/>
                  </a:glow>
                </a:effectLst>
              </a:rPr>
              <a:t>Животные пустыни</a:t>
            </a:r>
            <a:r>
              <a:rPr lang="ru-RU" sz="3200" smtClean="0"/>
              <a:t> </a:t>
            </a:r>
            <a:endParaRPr lang="ru-RU" sz="3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Спасибо за внимание! </a:t>
            </a:r>
            <a:endParaRPr lang="ru-RU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744060"/>
            <a:ext cx="867645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Герасимова Т. П., </a:t>
            </a:r>
            <a:r>
              <a:rPr lang="ru-RU" sz="21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Неклюкова</a:t>
            </a:r>
            <a:r>
              <a:rPr lang="ru-RU" sz="21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 Н. П. География. Начальный курс. 6 </a:t>
            </a:r>
            <a:r>
              <a:rPr lang="ru-RU" sz="21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кл</a:t>
            </a:r>
            <a:r>
              <a:rPr lang="ru-RU" sz="21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 – М.: Дрофа, 2008.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Плешаков А.А. Окружающий мир 2 класс.- М.: Просвещение 2009.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http://www.naturall.ru/node/4?page=0%2C2</a:t>
            </a: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 </a:t>
            </a:r>
            <a:endParaRPr kumimoji="0" lang="ru-RU" sz="2100" b="0" i="0" u="none" strike="noStrike" cap="none" normalizeH="0" baseline="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rgbClr val="FAFCB2"/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http://www.glenkar.ru/forum/lofiversion/index.php/t1908.html</a:t>
            </a: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 </a:t>
            </a:r>
            <a:endParaRPr kumimoji="0" lang="ru-RU" sz="2100" b="0" i="0" u="none" strike="noStrike" cap="none" normalizeH="0" baseline="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rgbClr val="FAFCB2"/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http://www.distedu.ru/mirror/_geo/geo.1september.ru/2004/11/10.htm</a:t>
            </a: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 </a:t>
            </a:r>
            <a:endParaRPr kumimoji="0" lang="ru-RU" sz="2100" b="0" i="0" u="none" strike="noStrike" cap="none" normalizeH="0" baseline="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rgbClr val="FAFCB2"/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http://www.masters.donntu.edu.ua/2008/ggeo/dychno/ind/index.htm</a:t>
            </a: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 </a:t>
            </a:r>
            <a:endParaRPr kumimoji="0" lang="ru-RU" sz="2100" b="0" i="0" u="none" strike="noStrike" cap="none" normalizeH="0" baseline="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rgbClr val="FAFCB2"/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http://foto.geocaching.su/displayimage.php?album=toprated&amp;cat=0&amp;pos=753</a:t>
            </a: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 </a:t>
            </a:r>
            <a:endParaRPr kumimoji="0" lang="ru-RU" sz="2100" b="0" i="0" u="none" strike="noStrike" cap="none" normalizeH="0" baseline="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rgbClr val="FAFCB2"/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http://www.fototerra.ru/Russia/Jamal/Finaldarkworld-158.html</a:t>
            </a: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 </a:t>
            </a:r>
            <a:endParaRPr kumimoji="0" lang="ru-RU" sz="2100" b="0" i="0" u="none" strike="noStrike" cap="none" normalizeH="0" baseline="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rgbClr val="FAFCB2"/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http://habrahabr.ru/blogs/popular_science/80852/</a:t>
            </a: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 </a:t>
            </a:r>
            <a:endParaRPr kumimoji="0" lang="ru-RU" sz="2100" b="0" i="0" u="none" strike="noStrike" cap="none" normalizeH="0" baseline="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rgbClr val="FAFCB2"/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http://www.pushkino.org/ipb/index.php?s=&amp;act=ST&amp;f=79&amp;t=38600</a:t>
            </a: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 </a:t>
            </a:r>
            <a:endParaRPr kumimoji="0" lang="ru-RU" sz="2100" b="0" i="0" u="none" strike="noStrike" cap="none" normalizeH="0" baseline="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rgbClr val="FAFCB2"/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http://prostoflora.ru/lekarstvennyerastenija/69.html</a:t>
            </a: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15"/>
              </a:rPr>
              <a:t> </a:t>
            </a:r>
            <a:endParaRPr kumimoji="0" lang="ru-RU" sz="2100" b="0" i="0" u="none" strike="noStrike" cap="none" normalizeH="0" baseline="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rgbClr val="FAFCB2"/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16"/>
              </a:rPr>
              <a:t>http://prostoflora.ru/lekarstvennyerastenija/75.htm</a:t>
            </a: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17"/>
              </a:rPr>
              <a:t> </a:t>
            </a:r>
            <a:endParaRPr kumimoji="0" lang="ru-RU" sz="2100" b="0" i="0" u="none" strike="noStrike" cap="none" normalizeH="0" baseline="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rgbClr val="FAFCB2"/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18"/>
              </a:rPr>
              <a:t>http://www.greeninfo.ru/fruits/oxycoccus.html</a:t>
            </a: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19"/>
              </a:rPr>
              <a:t> </a:t>
            </a:r>
            <a:endParaRPr kumimoji="0" lang="ru-RU" sz="2100" b="0" i="0" u="none" strike="noStrike" cap="none" normalizeH="0" baseline="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rgbClr val="FAFCB2"/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19"/>
              </a:rPr>
              <a:t>http://www.kolamap.ru/library/flora/flora1.html</a:t>
            </a: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20"/>
              </a:rPr>
              <a:t> </a:t>
            </a:r>
            <a:endParaRPr kumimoji="0" lang="ru-RU" sz="2100" b="0" i="0" u="none" strike="noStrike" cap="none" normalizeH="0" baseline="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rgbClr val="FAFCB2"/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20"/>
              </a:rPr>
              <a:t>http://www.ecosystema.ru/08nature/world/29.htm</a:t>
            </a: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21"/>
              </a:rPr>
              <a:t> </a:t>
            </a:r>
            <a:endParaRPr kumimoji="0" lang="ru-RU" sz="2100" b="0" i="0" u="none" strike="noStrike" cap="none" normalizeH="0" baseline="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rgbClr val="FAFCB2"/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21"/>
              </a:rPr>
              <a:t>http://www.photogorky.ru/showphoto.php?photo_id=30778</a:t>
            </a: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22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22"/>
              </a:rPr>
              <a:t>http://pochemy.net/?n=330</a:t>
            </a:r>
            <a:r>
              <a:rPr kumimoji="0" lang="ru-RU" sz="2100" b="0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AFCB2"/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6F89A"/>
                  </a:glow>
                </a:effectLst>
              </a:rPr>
              <a:t>Список  литературы: </a:t>
            </a:r>
            <a:endParaRPr lang="ru-RU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6F89A"/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0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rgbClr val="FDF9B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Чемпионы леса</a:t>
            </a:r>
            <a:endParaRPr lang="ru-RU" sz="5400" b="1" dirty="0">
              <a:ln w="3810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rgbClr val="FDF9B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листв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988840"/>
            <a:ext cx="3240000" cy="396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5536" y="602128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DF4CF"/>
                  </a:glow>
                </a:effectLst>
              </a:rPr>
              <a:t>Лиственница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558924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DF4CF"/>
                  </a:glow>
                </a:effectLst>
              </a:rPr>
              <a:t>Кедр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621166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DF4CF"/>
                  </a:glow>
                </a:effectLst>
              </a:rPr>
              <a:t>Ель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196752"/>
            <a:ext cx="615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rgbClr val="FDF9B1"/>
                  </a:glow>
                </a:effectLst>
              </a:rPr>
              <a:t>Самое долговечное дерево </a:t>
            </a:r>
            <a:endParaRPr lang="ru-RU" sz="3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rgbClr val="FDF9B1"/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83671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rgbClr val="FDF9B1"/>
                  </a:glow>
                </a:effectLst>
              </a:rPr>
              <a:t>Самое </a:t>
            </a:r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rgbClr val="FDF9B1"/>
                  </a:glow>
                </a:effectLst>
              </a:rPr>
              <a:t>высокое</a:t>
            </a:r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rgbClr val="FDF9B1"/>
                  </a:glow>
                </a:effectLst>
              </a:rPr>
              <a:t> дерево 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rgbClr val="FDF9B1"/>
                </a:glow>
              </a:effectLst>
            </a:endParaRPr>
          </a:p>
        </p:txBody>
      </p:sp>
      <p:pic>
        <p:nvPicPr>
          <p:cNvPr id="4" name="Рисунок 3" descr="кедр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87824" y="1484784"/>
            <a:ext cx="3240000" cy="396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ель.jpg"/>
          <p:cNvPicPr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724128" y="2132856"/>
            <a:ext cx="3240000" cy="396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860032" y="1052736"/>
            <a:ext cx="4283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rgbClr val="FDF9B1"/>
                  </a:glow>
                </a:effectLst>
              </a:rPr>
              <a:t>Самое красивое, </a:t>
            </a:r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rgbClr val="FDF9B1"/>
                  </a:glow>
                </a:effectLst>
              </a:rPr>
              <a:t>новогоднее</a:t>
            </a:r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rgbClr val="FDF9B1"/>
                  </a:glow>
                </a:effectLst>
              </a:rPr>
              <a:t> дерево 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rgbClr val="FDF9B1"/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"/>
                            </p:stCondLst>
                            <p:childTnLst>
                              <p:par>
                                <p:cTn id="6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0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rgbClr val="FDF9B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Чемпионы леса</a:t>
            </a:r>
            <a:endParaRPr lang="ru-RU" sz="5400" b="1" dirty="0">
              <a:ln w="3810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rgbClr val="FDF9B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бер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916832"/>
            <a:ext cx="3240000" cy="396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ряб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83768" y="2996952"/>
            <a:ext cx="4140000" cy="3168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55576" y="594928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BFBAB"/>
                  </a:glow>
                </a:effectLst>
              </a:rPr>
              <a:t>Береза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6211669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BFBAB"/>
                  </a:glow>
                </a:effectLst>
              </a:rPr>
              <a:t>Рябина</a:t>
            </a:r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5733257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BFBAB"/>
                  </a:glow>
                </a:effectLst>
              </a:rPr>
              <a:t>Осина</a:t>
            </a:r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98072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BFBAB"/>
                  </a:glow>
                </a:effectLst>
              </a:rPr>
              <a:t>Дерево – символ России</a:t>
            </a:r>
            <a:endParaRPr lang="ru-RU" sz="3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BFBAB"/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908720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BFBAB"/>
                  </a:glow>
                </a:effectLst>
              </a:rPr>
              <a:t>Самое гибкое дерево, лесная балерина </a:t>
            </a:r>
            <a:endParaRPr lang="ru-RU" sz="3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BFBAB"/>
                </a:glow>
              </a:effectLst>
            </a:endParaRPr>
          </a:p>
        </p:txBody>
      </p:sp>
      <p:pic>
        <p:nvPicPr>
          <p:cNvPr id="5" name="Рисунок 4" descr="осина.jp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52120" y="1772816"/>
            <a:ext cx="3240000" cy="396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331640" y="1052736"/>
            <a:ext cx="781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BFBAB"/>
                  </a:glow>
                </a:effectLst>
              </a:rPr>
              <a:t>Самое </a:t>
            </a:r>
            <a:r>
              <a:rPr lang="ru-RU" sz="3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BFBAB"/>
                  </a:glow>
                </a:effectLst>
              </a:rPr>
              <a:t>морозоуствойчивое</a:t>
            </a:r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BFBAB"/>
                  </a:glow>
                </a:effectLst>
              </a:rPr>
              <a:t>, пугливое дерево </a:t>
            </a:r>
            <a:endParaRPr lang="ru-RU" sz="3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BFBAB"/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"/>
                            </p:stCondLst>
                            <p:childTnLst>
                              <p:par>
                                <p:cTn id="6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сомаха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16016" y="3861048"/>
            <a:ext cx="4176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 descr="кабарга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764704"/>
            <a:ext cx="4176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соболь.jp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179512" y="764704"/>
            <a:ext cx="4176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 descr="волк сибирский.jpg"/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79512" y="3861048"/>
            <a:ext cx="4176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43608" y="328498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5F595"/>
                  </a:glow>
                </a:effectLst>
              </a:rPr>
              <a:t>Соболь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630932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5F595"/>
                  </a:glow>
                </a:effectLst>
              </a:rPr>
              <a:t>Волк 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6273225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5F595"/>
                  </a:glow>
                </a:effectLst>
              </a:rPr>
              <a:t>Росомаха 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328498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5F595"/>
                  </a:glow>
                </a:effectLst>
              </a:rPr>
              <a:t>Кабарга 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5F595"/>
                  </a:glow>
                </a:effectLst>
              </a:rPr>
              <a:t>Обитатели тайги  </a:t>
            </a:r>
            <a:r>
              <a:rPr lang="ru-RU" sz="4800" dirty="0" smtClean="0"/>
              <a:t> </a:t>
            </a:r>
            <a:endParaRPr lang="ru-RU" sz="4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271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8" y="764704"/>
            <a:ext cx="4140000" cy="2556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2" name="Рисунок 11" descr="get_img.jpg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88024" y="764704"/>
            <a:ext cx="4140000" cy="2556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Рисунок 12" descr="beautiful-world-09.jp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3789040"/>
            <a:ext cx="4140000" cy="2556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5" name="Рисунок 14" descr="7661399.jpg"/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788024" y="3789040"/>
            <a:ext cx="4140000" cy="2556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971600" y="6273225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ECFFA7"/>
                  </a:glow>
                </a:effectLst>
              </a:rPr>
              <a:t>Бурый медведь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ECFFA7"/>
                </a:glo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0112" y="6273225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ECFFA7"/>
                  </a:glow>
                </a:effectLst>
              </a:rPr>
              <a:t>Лиса</a:t>
            </a:r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  <a:alpha val="38000"/>
                  </a:schemeClr>
                </a:solidFill>
                <a:effectLst>
                  <a:glow rad="228600">
                    <a:srgbClr val="ECFFA7"/>
                  </a:glow>
                </a:effectLst>
              </a:rPr>
              <a:t> 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  <a:alpha val="38000"/>
                </a:schemeClr>
              </a:solidFill>
              <a:effectLst>
                <a:glow rad="228600">
                  <a:srgbClr val="ECFFA7"/>
                </a:glo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5616" y="321297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ECFFA7"/>
                  </a:glow>
                </a:effectLst>
              </a:rPr>
              <a:t>Рысь</a:t>
            </a:r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321297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ECFFA7"/>
                  </a:glow>
                </a:effectLst>
              </a:rPr>
              <a:t>Белка 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ECFFA7"/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1680" y="0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AF598"/>
                  </a:glow>
                </a:effectLst>
              </a:rPr>
              <a:t>Обитатели леса</a:t>
            </a:r>
            <a:endParaRPr lang="ru-RU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AF598"/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8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0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AF598"/>
                  </a:glow>
                </a:effectLst>
              </a:rPr>
              <a:t>Птицы леса</a:t>
            </a:r>
            <a:endParaRPr lang="ru-RU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AF598"/>
                </a:glow>
              </a:effectLst>
            </a:endParaRPr>
          </a:p>
        </p:txBody>
      </p:sp>
      <p:pic>
        <p:nvPicPr>
          <p:cNvPr id="4" name="Рисунок 3" descr="0d170c8856afe3ec57ebbe19a54b4800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764704"/>
            <a:ext cx="4176000" cy="2556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глух.jp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8024" y="3789040"/>
            <a:ext cx="4176000" cy="2556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кедровка.jpg"/>
          <p:cNvPicPr>
            <a:picLocks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88024" y="764704"/>
            <a:ext cx="4176000" cy="2556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 descr="тетерев.jpg"/>
          <p:cNvPicPr>
            <a:picLocks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79512" y="3789040"/>
            <a:ext cx="4176000" cy="2556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99592" y="6237313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EAF098"/>
                  </a:glow>
                </a:effectLst>
              </a:rPr>
              <a:t>Тетерев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630932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EAF098"/>
                  </a:glow>
                </a:effectLst>
              </a:rPr>
              <a:t>Глухарь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321297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EAF098"/>
                  </a:glow>
                </a:effectLst>
              </a:rPr>
              <a:t>Дятел</a:t>
            </a:r>
            <a:r>
              <a:rPr lang="ru-RU" sz="3200" dirty="0" smtClean="0">
                <a:effectLst>
                  <a:glow rad="228600">
                    <a:srgbClr val="EAF098"/>
                  </a:glow>
                </a:effectLst>
              </a:rPr>
              <a:t> </a:t>
            </a:r>
            <a:endParaRPr lang="ru-RU" sz="3200" dirty="0">
              <a:effectLst>
                <a:glow rad="228600">
                  <a:srgbClr val="EAF098"/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321297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EAF098"/>
                  </a:glow>
                </a:effectLst>
              </a:rPr>
              <a:t>Кедровка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Степь</a:t>
            </a:r>
            <a:endParaRPr lang="ru-RU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3776f954f17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052736"/>
            <a:ext cx="5400000" cy="43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75656" y="0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5F595"/>
                  </a:glow>
                </a:effectLst>
              </a:rPr>
              <a:t>Степь весной</a:t>
            </a:r>
            <a:endParaRPr lang="ru-RU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5F595"/>
                </a:glow>
              </a:effectLst>
            </a:endParaRPr>
          </a:p>
        </p:txBody>
      </p:sp>
      <p:pic>
        <p:nvPicPr>
          <p:cNvPr id="3" name="Рисунок 2" descr="весной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91880" y="2348880"/>
            <a:ext cx="5400000" cy="43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выль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1520" y="3356992"/>
            <a:ext cx="4392000" cy="2952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Растения степи</a:t>
            </a:r>
            <a:endParaRPr lang="ru-RU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6273225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Ковыль 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</a:effectLst>
            </a:endParaRPr>
          </a:p>
        </p:txBody>
      </p:sp>
      <p:pic>
        <p:nvPicPr>
          <p:cNvPr id="6" name="Рисунок 5" descr="i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188640"/>
            <a:ext cx="4392000" cy="2952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60032" y="328498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Перекати-поле 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1767</TotalTime>
  <Words>130</Words>
  <Application>Microsoft Office PowerPoint</Application>
  <PresentationFormat>Экран (4:3)</PresentationFormat>
  <Paragraphs>77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Яна</cp:lastModifiedBy>
  <cp:revision>161</cp:revision>
  <dcterms:created xsi:type="dcterms:W3CDTF">2014-09-06T09:00:33Z</dcterms:created>
  <dcterms:modified xsi:type="dcterms:W3CDTF">2014-09-14T11:14:01Z</dcterms:modified>
</cp:coreProperties>
</file>