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5" r:id="rId3"/>
    <p:sldId id="260" r:id="rId4"/>
    <p:sldId id="266" r:id="rId5"/>
    <p:sldId id="268" r:id="rId6"/>
    <p:sldId id="276" r:id="rId7"/>
    <p:sldId id="275" r:id="rId8"/>
    <p:sldId id="274" r:id="rId9"/>
    <p:sldId id="278" r:id="rId10"/>
    <p:sldId id="277" r:id="rId11"/>
    <p:sldId id="273" r:id="rId12"/>
    <p:sldId id="281" r:id="rId13"/>
    <p:sldId id="272" r:id="rId14"/>
    <p:sldId id="280" r:id="rId15"/>
    <p:sldId id="279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B2"/>
    <a:srgbClr val="FFFF99"/>
    <a:srgbClr val="FAFCBA"/>
    <a:srgbClr val="F0FCB2"/>
    <a:srgbClr val="EFF98B"/>
    <a:srgbClr val="F5F595"/>
    <a:srgbClr val="F6F89A"/>
    <a:srgbClr val="F6F494"/>
    <a:srgbClr val="EAF098"/>
    <a:srgbClr val="FBF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82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5D25-9A88-4D0C-ABF7-B48B2BE94338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2F5C1-F7D6-48E7-9AC9-BD00B8F65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2F5C1-F7D6-48E7-9AC9-BD00B8F6566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48DD-1084-41AF-934B-7A55CF9CCD31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15B6-48A9-44F4-8092-883ABF80A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rgbClr val="F0FCB2"/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Путешествие по природным зонам</a:t>
            </a:r>
            <a:endParaRPr lang="ru-RU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139700">
                  <a:srgbClr val="F0FCB2"/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644008" y="4149080"/>
            <a:ext cx="4499992" cy="24482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0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CBA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Составитель: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0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CBA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Ветлугаева Я.С.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0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CBA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педагог дополнительного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0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CBA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образования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0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CBA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«ЦДОД им. В.</a:t>
            </a:r>
            <a:r>
              <a:rPr kumimoji="0" lang="ru-RU" sz="2800" b="1" i="0" u="none" strike="noStrike" kern="1200" cap="none" spc="0" normalizeH="0" noProof="0" dirty="0" smtClean="0">
                <a:ln w="19050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CBA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 w="19050">
                  <a:noFill/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CBA"/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Волошиной»</a:t>
            </a:r>
            <a:endParaRPr kumimoji="0" lang="ru-RU" sz="2800" b="1" i="0" u="none" strike="noStrike" kern="1200" cap="none" spc="0" normalizeH="0" baseline="0" noProof="0" dirty="0">
              <a:ln w="19050">
                <a:noFill/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CBA"/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861048"/>
            <a:ext cx="4212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38344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764704"/>
            <a:ext cx="4212000" cy="2592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ARCTIC RABBIT Wallpaper__yvt2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3861048"/>
            <a:ext cx="4212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white-fox-wallpaper-1024x640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764704"/>
            <a:ext cx="4212000" cy="2592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19672" y="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BFFC5"/>
                  </a:glow>
                </a:effectLst>
              </a:rPr>
              <a:t>Обитатели Арктики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BFFC5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28498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Северный олень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2849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Полярная лиса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638132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Пингвин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627322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Полярный заяц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Тундра</a:t>
            </a:r>
            <a:r>
              <a:rPr lang="ru-RU" sz="5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 </a:t>
            </a:r>
            <a:endParaRPr lang="ru-RU" sz="5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ель-олений мох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60648"/>
            <a:ext cx="4248000" cy="2808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мох.jpg"/>
          <p:cNvPicPr>
            <a:picLocks/>
          </p:cNvPicPr>
          <p:nvPr/>
        </p:nvPicPr>
        <p:blipFill>
          <a:blip r:embed="rId4" cstate="email"/>
          <a:srcRect b="3533"/>
          <a:stretch>
            <a:fillRect/>
          </a:stretch>
        </p:blipFill>
        <p:spPr>
          <a:xfrm>
            <a:off x="179512" y="3861048"/>
            <a:ext cx="4248000" cy="2808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лишайники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6016" y="2780928"/>
            <a:ext cx="4248000" cy="2808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52" y="321297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Мох – ягель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66124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Лишайник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260648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Мхи и лишайники тундры</a:t>
            </a:r>
            <a:endParaRPr lang="ru-RU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rezka_karlikovaiy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3789040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 descr="Img_1145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1520" y="836712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 descr="морошка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1520" y="3789040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15616" y="62732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CAE"/>
                  </a:glow>
                </a:effectLst>
              </a:rPr>
              <a:t>Морошка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CAE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6273225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CAE"/>
                  </a:glow>
                </a:effectLst>
              </a:rPr>
              <a:t>Карликовая береза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CAE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32849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CAE"/>
                  </a:glow>
                </a:effectLst>
              </a:rPr>
              <a:t>Клюква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CAE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32849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CAE"/>
                  </a:glow>
                </a:effectLst>
              </a:rPr>
              <a:t>Подосиновик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CAE"/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-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6FCAE"/>
                  </a:glow>
                </a:effectLst>
              </a:rPr>
              <a:t>Растительность тундры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6FCAE"/>
                </a:glow>
              </a:effectLst>
            </a:endParaRPr>
          </a:p>
        </p:txBody>
      </p:sp>
      <p:pic>
        <p:nvPicPr>
          <p:cNvPr id="5" name="Рисунок 4" descr="подберезовик.jpg"/>
          <p:cNvPicPr>
            <a:picLocks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88024" y="836712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Весна в тундре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мминг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789040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песец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3789040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куроп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764704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tundra_givotnye_rasteniya_foto_57.jpg"/>
          <p:cNvPicPr>
            <a:picLocks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764704"/>
            <a:ext cx="4176000" cy="255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43608" y="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DBB"/>
                  </a:glow>
                </a:effectLst>
              </a:rPr>
              <a:t>Животные тундры</a:t>
            </a:r>
            <a:endParaRPr lang="ru-RU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DFDBB"/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212977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DBB"/>
                  </a:glow>
                </a:effectLst>
              </a:rPr>
              <a:t>Полярная сова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DFDBB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284985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DBB"/>
                  </a:glow>
                </a:effectLst>
              </a:rPr>
              <a:t>Куропатка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DFDBB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627322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DBB"/>
                  </a:glow>
                </a:effectLst>
              </a:rPr>
              <a:t>Лемминг</a:t>
            </a:r>
            <a:r>
              <a:rPr lang="ru-RU" sz="3200" dirty="0" smtClean="0">
                <a:effectLst>
                  <a:glow rad="228600">
                    <a:srgbClr val="FDFDBB"/>
                  </a:glow>
                </a:effectLst>
              </a:rPr>
              <a:t> </a:t>
            </a:r>
            <a:endParaRPr lang="ru-RU" sz="3200" dirty="0">
              <a:effectLst>
                <a:glow rad="228600">
                  <a:srgbClr val="FDFDBB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27322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DBB"/>
                  </a:glow>
                </a:effectLst>
              </a:rPr>
              <a:t>Песец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DBB"/>
                  </a:glow>
                </a:effectLst>
              </a:rPr>
              <a:t> 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glow rad="228600">
                  <a:srgbClr val="FDFDBB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3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Тайга 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Арктическая пустыня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2051G115060-L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052736"/>
            <a:ext cx="4212000" cy="273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01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3933056"/>
            <a:ext cx="4212000" cy="273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desktopwallpapers.org.ua-24276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1052736"/>
            <a:ext cx="4212000" cy="273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63688" y="0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000" dirty="0" smtClean="0">
                <a:ln w="190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Белый медведь</a:t>
            </a:r>
            <a:endParaRPr lang="ru-RU" sz="5000" dirty="0">
              <a:ln w="190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464383_large_12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3933056"/>
            <a:ext cx="4176000" cy="2736000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3" name="Рисунок 2" descr="31_3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980728"/>
            <a:ext cx="4176000" cy="2736000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4" name="Рисунок 3" descr="pozitivnie_kartinki_35-1_3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51520" y="3933056"/>
            <a:ext cx="4176000" cy="2736000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Рисунок 5" descr="pozitivnie_kartinki_35-1_7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716016" y="980728"/>
            <a:ext cx="4176000" cy="2736000"/>
          </a:xfrm>
          <a:prstGeom prst="rect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95736" y="0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Северное сияние</a:t>
            </a:r>
            <a:endParaRPr lang="ru-RU" sz="5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Лето в Арктике</a:t>
            </a:r>
            <a:endParaRPr lang="ru-RU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ctic-2-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764704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75656" y="0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Птицы Арктики</a:t>
            </a:r>
            <a:endParaRPr lang="ru-RU" sz="5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Полярная крачка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2732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Тупик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21297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Розовая</a:t>
            </a:r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 чайка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  <p:pic>
        <p:nvPicPr>
          <p:cNvPr id="10" name="Рисунок 9" descr="розовая чайка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764704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20072" y="62732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AFFBD"/>
                  </a:glow>
                </a:effectLst>
              </a:rPr>
              <a:t>Кайра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AFFBD"/>
                </a:glow>
              </a:effectLst>
            </a:endParaRPr>
          </a:p>
        </p:txBody>
      </p:sp>
      <p:pic>
        <p:nvPicPr>
          <p:cNvPr id="12" name="Рисунок 11" descr="кайра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16016" y="3789040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Рисунок 12" descr="9261.jpg"/>
          <p:cNvPicPr>
            <a:picLocks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79512" y="3789040"/>
            <a:ext cx="4176000" cy="252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irdcliff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3068960"/>
            <a:ext cx="4212000" cy="35280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16016" y="332656"/>
            <a:ext cx="4427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n w="952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Птичий базар</a:t>
            </a:r>
            <a:endParaRPr lang="ru-RU" sz="5000" dirty="0">
              <a:ln w="952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pic>
        <p:nvPicPr>
          <p:cNvPr id="5" name="Рисунок 4" descr="белый гусь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60648"/>
            <a:ext cx="4212000" cy="3528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р лев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04664"/>
            <a:ext cx="4320000" cy="324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Рисунок 1" descr="500_National_Geographic_Wallpapers_Collection_1---SaFTaZeeN-87.jpg_210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411760" y="1772816"/>
            <a:ext cx="4320000" cy="324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 descr="walruses_0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8" y="3068960"/>
            <a:ext cx="4320000" cy="3240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6" y="321297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Морской лев</a:t>
            </a:r>
            <a:endParaRPr lang="ru-RU" sz="3200" dirty="0">
              <a:ln w="127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486916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Морской котик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2606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Обитатели Арктики</a:t>
            </a:r>
            <a:endParaRPr lang="ru-RU" sz="4800" dirty="0">
              <a:ln w="190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627322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Морж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ютик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573016"/>
            <a:ext cx="4267200" cy="273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лисохвост альп.jpg"/>
          <p:cNvPicPr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2348880"/>
            <a:ext cx="3276000" cy="4032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 descr="камнеломка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1520" y="260648"/>
            <a:ext cx="4248000" cy="273600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16016" y="188640"/>
            <a:ext cx="4427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FFFCC"/>
                  </a:glow>
                </a:effectLst>
              </a:rPr>
              <a:t>Растения Арктики</a:t>
            </a:r>
            <a:endParaRPr lang="ru-RU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FFFCC"/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9969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8FFA3"/>
                  </a:glow>
                </a:effectLst>
              </a:rPr>
              <a:t>Камнеломка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8FFA3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627322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DFDBB"/>
                  </a:glow>
                </a:effectLst>
              </a:rPr>
              <a:t>Лютик 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DFDBB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6334780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F8FFA3"/>
                  </a:glow>
                </a:effectLst>
              </a:rPr>
              <a:t>Лисохвост альпийский</a:t>
            </a:r>
            <a:endParaRPr lang="ru-RU" sz="2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228600">
                  <a:srgbClr val="F8FFA3"/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1766</TotalTime>
  <Words>89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160</cp:revision>
  <dcterms:created xsi:type="dcterms:W3CDTF">2014-09-06T09:00:33Z</dcterms:created>
  <dcterms:modified xsi:type="dcterms:W3CDTF">2014-09-14T11:13:38Z</dcterms:modified>
</cp:coreProperties>
</file>