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32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02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2832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6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62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81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49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42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59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2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F3EA-6DF6-461A-AFD3-BAAE1D572A04}" type="datetimeFigureOut">
              <a:rPr lang="ru-RU" smtClean="0"/>
              <a:t>14.09.2014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165B9-C297-4C93-97F9-595B8E107F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0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1628800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 стеклом сижу,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север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гляжу.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 мной пойдёшь –</a:t>
            </a:r>
          </a:p>
          <a:p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Дорогу без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руда найдёшь.</a:t>
            </a:r>
          </a:p>
        </p:txBody>
      </p:sp>
      <p:pic>
        <p:nvPicPr>
          <p:cNvPr id="1027" name="Picture 3" descr="C:\Users\Тамара\Desktop\Новая папка (2)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08720"/>
            <a:ext cx="1924050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3568" y="5733256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Составила Скоробогатова Т.Н.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62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7424"/>
            <a:ext cx="9144000" cy="724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548680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Компас – это инструмент для ориентирования на местности.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Тамара\Desktop\Новая папка (2)\i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420888"/>
            <a:ext cx="295232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5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908720"/>
            <a:ext cx="6696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помощи компаса можно определить, где находятся стороны света: север, юг, запад и восток. </a:t>
            </a:r>
          </a:p>
        </p:txBody>
      </p:sp>
      <p:pic>
        <p:nvPicPr>
          <p:cNvPr id="2050" name="Picture 2" descr="C:\Users\Тамара\Desktop\Компас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63367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836712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древний китайский компас. Вытянутая вперёд рука всегда указывала на юг.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Тамара\Desktop\Новая папка (2)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68960"/>
            <a:ext cx="597666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56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522920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этого компаса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каменная ложка, её ручка нависала  над медной плитой, показывая на юг.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Тамара\Desktop\Компас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27280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105273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Древний китайский компас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0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95736" y="692696"/>
            <a:ext cx="66247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Современный компас состоит из вращающейся магнитной стрелки, которая всегда указывает на север.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Тамара\Desktop\Компас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70" y="3933056"/>
            <a:ext cx="2247900" cy="24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Тамара\Desktop\Компас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792" y="3933056"/>
            <a:ext cx="2330655" cy="24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Тамара\Desktop\Компас\загруженное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933056"/>
            <a:ext cx="2088232" cy="24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Тамара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870" y="3933056"/>
            <a:ext cx="2247899" cy="2435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482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1052736"/>
            <a:ext cx="69847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Изобретение компаса очень помогло путешественникам, ведь до этого они могли ориентироваться только на солнце и звезды в ясные ночи.</a:t>
            </a:r>
          </a:p>
        </p:txBody>
      </p:sp>
      <p:pic>
        <p:nvPicPr>
          <p:cNvPr id="4098" name="Picture 2" descr="C:\Users\Тамара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77072"/>
            <a:ext cx="2232248" cy="251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6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2451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117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Тамара</dc:creator>
  <cp:lastModifiedBy>Тамара</cp:lastModifiedBy>
  <cp:revision>12</cp:revision>
  <dcterms:created xsi:type="dcterms:W3CDTF">2014-09-13T16:56:28Z</dcterms:created>
  <dcterms:modified xsi:type="dcterms:W3CDTF">2014-09-14T13:07:55Z</dcterms:modified>
</cp:coreProperties>
</file>