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308E98F-93BD-4AB6-97D6-1152019AEC36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B0870C-737B-4FB9-AD53-E1EA783B97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57166"/>
            <a:ext cx="8062912" cy="4071966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Планеты солнечной    системы. 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i-50370f8a93acb3.8711751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256"/>
            <a:ext cx="285533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630477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Ключ к тесту</a:t>
            </a:r>
            <a:b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    5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(г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(б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    6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    7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    8 (б)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-1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143116"/>
            <a:ext cx="3786194" cy="29616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858312" cy="601902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6000" b="1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Планеты Солнечной </a:t>
            </a:r>
            <a:r>
              <a:rPr lang="ru-RU" sz="6000" b="1" i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 изучают: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географы;	в) астрономы;</a:t>
            </a:r>
            <a:b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историки;	г) химики.</a:t>
            </a:r>
            <a:b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616190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Вокруг </a:t>
            </a: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Солнца</a:t>
            </a:r>
            <a:b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вращаются: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спутники;	</a:t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планеты;	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кометы;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звезды.</a:t>
            </a: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7_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143248"/>
            <a:ext cx="3714756" cy="26498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401080" cy="616190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Количество планет Солнечной системы: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9;	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б) 11;	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в) 7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г) 10.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-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786058"/>
            <a:ext cx="2170749" cy="30718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Найди лишнее слово: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Марс;	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б) Юпитер;	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Луна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Венера.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_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357430"/>
            <a:ext cx="3596514" cy="27813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623334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Самая большая планета Солнечной системы: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Плутон;	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Земля;</a:t>
            </a:r>
            <a:b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Венера;	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Юпитер.</a:t>
            </a:r>
            <a:b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929718" cy="630477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6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Самая маленькая планета Солнечной системы: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а) Плутон;	в) Уран;</a:t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б) Марс;	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г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Нептун.</a:t>
            </a:r>
            <a:b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30477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Какая планета названа в честь римского бога войны?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Земля;   в)Венера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Марс;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г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Нептун.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630477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Относительно Солнца планеты расположены так: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Меркурий, Венера, Земля, Марс, Нептун, Плутон,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Сатурн, Юпитер, Уран;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Меркурий, Венера, Земля, Марс, Юпитер, Сатурн,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Уран, Нептун, Плутон.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</TotalTime>
  <Words>63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    Планеты солнечной    системы. </vt:lpstr>
      <vt:lpstr>1. Планеты Солнечной системы изучают:  а) географы; в) астрономы; б) историки; г) химики. </vt:lpstr>
      <vt:lpstr>2. Вокруг Солнца                   вращаются: а) спутники;  б) планеты;  в) кометы;  г) звезды.</vt:lpstr>
      <vt:lpstr>3. Количество планет Солнечной системы: а) 9;  б) 11;  в) 7;  г) 10.</vt:lpstr>
      <vt:lpstr>4. Найди лишнее слово: а) Марс;  б) Юпитер;  в) Луна;  г) Венера. </vt:lpstr>
      <vt:lpstr>5. Самая большая планета Солнечной системы: а) Плутон;   в) Земля; б) Венера; г) Юпитер. </vt:lpstr>
      <vt:lpstr>6. Самая маленькая планета Солнечной системы: а) Плутон; в) Уран; б) Марс;      г) Нептун. </vt:lpstr>
      <vt:lpstr>7. Какая планета названа в честь римского бога войны? а) Земля;   в)Венера;  б) Марс;     г) Нептун. </vt:lpstr>
      <vt:lpstr>8. Относительно Солнца планеты расположены так: а) Меркурий, Венера, Земля, Марс, Нептун, Плутон,      Сатурн, Юпитер, Уран; б) Меркурий, Венера, Земля, Марс, Юпитер, Сатурн,     Уран, Нептун, Плутон. </vt:lpstr>
      <vt:lpstr>  Ключ к тесту 1 (в)     5 (г)  2 (б)     6 (а)  3 (а)     7 (в) 4 (в)     8 (б)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Планеты солнечной    системы. </dc:title>
  <dc:creator>Comp</dc:creator>
  <cp:lastModifiedBy>Comp</cp:lastModifiedBy>
  <cp:revision>2</cp:revision>
  <dcterms:created xsi:type="dcterms:W3CDTF">2014-09-11T17:10:30Z</dcterms:created>
  <dcterms:modified xsi:type="dcterms:W3CDTF">2014-09-11T17:29:02Z</dcterms:modified>
</cp:coreProperties>
</file>