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4AA2-9A64-4D05-A246-CB15A45556E4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A89-3C3D-47BB-9D3A-1C76D83A1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4AA2-9A64-4D05-A246-CB15A45556E4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A89-3C3D-47BB-9D3A-1C76D83A1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4AA2-9A64-4D05-A246-CB15A45556E4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A89-3C3D-47BB-9D3A-1C76D83A1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4AA2-9A64-4D05-A246-CB15A45556E4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A89-3C3D-47BB-9D3A-1C76D83A1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4AA2-9A64-4D05-A246-CB15A45556E4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A89-3C3D-47BB-9D3A-1C76D83A1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4AA2-9A64-4D05-A246-CB15A45556E4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A89-3C3D-47BB-9D3A-1C76D83A1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4AA2-9A64-4D05-A246-CB15A45556E4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A89-3C3D-47BB-9D3A-1C76D83A1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4AA2-9A64-4D05-A246-CB15A45556E4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A89-3C3D-47BB-9D3A-1C76D83A1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4AA2-9A64-4D05-A246-CB15A45556E4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A89-3C3D-47BB-9D3A-1C76D83A1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4AA2-9A64-4D05-A246-CB15A45556E4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A89-3C3D-47BB-9D3A-1C76D83A1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4AA2-9A64-4D05-A246-CB15A45556E4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A89-3C3D-47BB-9D3A-1C76D83A1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34AA2-9A64-4D05-A246-CB15A45556E4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2EA89-3C3D-47BB-9D3A-1C76D83A1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Правила здорового образа 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к уроку окружающего мира 1 класс</a:t>
            </a:r>
          </a:p>
          <a:p>
            <a:r>
              <a:rPr lang="ru-RU" sz="1600" dirty="0" smtClean="0"/>
              <a:t>Автор: Коноплёва Г.А. </a:t>
            </a:r>
          </a:p>
          <a:p>
            <a:r>
              <a:rPr lang="ru-RU" sz="1600" dirty="0" smtClean="0"/>
              <a:t>2014 год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Газе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5619750" cy="6657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Игрушки для детей*** II*** Любимые Фаст-Фуды выкуп 28.02 :: Сибмама - Рецепт 8 марта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85728"/>
            <a:ext cx="4837096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онсультации для родителей &quot;Воспитание основ здорового образа жизни у детей дошкольного возраст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1" y="571480"/>
            <a:ext cx="4960969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Харківська ЗОШ І-ІІІ ступенів 7 - Пам'ятка для батьків, діти яких будуть відвідувати новорічні заход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85728"/>
            <a:ext cx="6758656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kh_school7.klasna.com/uploads/editor/441/69269/sitepage_99/images/zaryad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0"/>
            <a:ext cx="4357718" cy="6377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ataLife Engine Версия для печати Шорыгина Т.А. Беседы о здоровь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714356"/>
            <a:ext cx="5572164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Приятного аппети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857232"/>
            <a:ext cx="8543269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Урок личная гигиена школьника - Всё о здоровье здес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3" y="357166"/>
            <a:ext cx="4820701" cy="6072230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000232" y="571480"/>
            <a:ext cx="6286544" cy="5715040"/>
          </a:xfrm>
          <a:prstGeom prst="line">
            <a:avLst/>
          </a:prstGeom>
          <a:ln w="635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785918" y="428604"/>
            <a:ext cx="6072230" cy="5715040"/>
          </a:xfrm>
          <a:prstGeom prst="line">
            <a:avLst/>
          </a:prstGeom>
          <a:ln w="635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M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390650" cy="1428750"/>
          </a:xfrm>
          <a:prstGeom prst="rect">
            <a:avLst/>
          </a:prstGeom>
          <a:noFill/>
        </p:spPr>
      </p:pic>
      <p:pic>
        <p:nvPicPr>
          <p:cNvPr id="23558" name="Picture 6" descr="Новости Камчатки - КамИНФОРМ (Камчатский край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642918"/>
            <a:ext cx="7240030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К лассный час &quot;Улыбка, спорт, здоровье - нам в жизни ценное подспорье!&quot; для учащихся 7 клас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3866311" cy="3357586"/>
          </a:xfrm>
          <a:prstGeom prst="rect">
            <a:avLst/>
          </a:prstGeom>
          <a:noFill/>
        </p:spPr>
      </p:pic>
      <p:pic>
        <p:nvPicPr>
          <p:cNvPr id="20486" name="Picture 6" descr="Внеклассное мероприятие &quot;Я выбираю здоровый образ жизни&quot; Кла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714356"/>
            <a:ext cx="5172075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</Words>
  <Application>Microsoft Office PowerPoint</Application>
  <PresentationFormat>Экран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Правила здорового образа жизни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здорового образа жизни</dc:title>
  <dc:creator>Admin</dc:creator>
  <cp:lastModifiedBy>Admin</cp:lastModifiedBy>
  <cp:revision>3</cp:revision>
  <dcterms:created xsi:type="dcterms:W3CDTF">2014-09-03T18:44:19Z</dcterms:created>
  <dcterms:modified xsi:type="dcterms:W3CDTF">2014-09-14T14:54:37Z</dcterms:modified>
</cp:coreProperties>
</file>