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6" r:id="rId5"/>
    <p:sldId id="277" r:id="rId6"/>
    <p:sldId id="257" r:id="rId7"/>
    <p:sldId id="274" r:id="rId8"/>
    <p:sldId id="281" r:id="rId9"/>
    <p:sldId id="278" r:id="rId10"/>
    <p:sldId id="282" r:id="rId11"/>
    <p:sldId id="262" r:id="rId12"/>
    <p:sldId id="279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80" d="100"/>
          <a:sy n="80" d="100"/>
        </p:scale>
        <p:origin x="-403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8625-CDD6-4635-916E-AAC51CE3D64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CED1-7821-4255-9FB8-B472C31F5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53;&#1040;%20&#1050;&#1054;&#1053;&#1050;&#1059;&#1056;&#1057;\&#1091;&#1088;&#1086;&#1082;\Skazka%20-%20&#1042;%20&#1075;&#1086;&#1089;&#1090;&#1103;&#1093;%20&#1091;%20&#1089;&#1082;&#1072;&#1079;&#1082;&#1080;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53;&#1040;%20&#1050;&#1054;&#1053;&#1050;&#1059;&#1056;&#1057;\&#1091;&#1088;&#1086;&#1082;\&#1056;&#1091;&#1089;&#1089;&#1082;&#1072;&#1103;%20&#1087;&#1083;&#1103;&#1089;&#1086;&#1074;&#1072;&#1103;%20-%20&#1056;&#1091;&#1089;&#1089;&#1082;&#1072;&#1103;%20&#1085;&#1072;&#1088;&#1086;&#1076;&#1085;&#1072;&#1103;%20&#1071;&#1073;&#1083;&#1086;&#1095;&#1082;&#1086;%20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00099" y="-594827"/>
            <a:ext cx="6858002" cy="8712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1887537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9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русского языка</a:t>
            </a:r>
            <a:br>
              <a:rPr lang="ru-RU" sz="49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9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ru-RU" sz="49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класс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229200"/>
            <a:ext cx="6400800" cy="628692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Учитель: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Метлякова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Н.Р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МБОУ СОШ №10 г.Воткинска УР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kazka - В гостях у сказки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7160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062880"/>
            <a:ext cx="6858002" cy="9361043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1642604"/>
              </p:ext>
            </p:extLst>
          </p:nvPr>
        </p:nvGraphicFramePr>
        <p:xfrm>
          <a:off x="457200" y="1772817"/>
          <a:ext cx="8229600" cy="3744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жизнь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раф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вель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ту</a:t>
                      </a:r>
                      <a:r>
                        <a:rPr lang="ru-RU" sz="3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чк</a:t>
                      </a:r>
                      <a:r>
                        <a:rPr lang="ru-RU" sz="32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маш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пте</a:t>
                      </a:r>
                      <a:r>
                        <a:rPr lang="ru-RU" sz="32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нч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ЛАВКА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ИСПРАВЛЕНИЙ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50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:\ОЛЕСЯ с диска Е\КЛИПАРТ\татарский\Winter\IMAGE\BACK_10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K:\УРОК\post-25428-1168451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510226" y="1785926"/>
            <a:ext cx="3419492" cy="473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Встал Емеля, потянулся.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Раз нагнулся, два нагнулся.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Руки в стороны развёл,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 водою не пошёл.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Сел Емеля на печи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Стал грамматику учить.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усская плясовая - Русская народная Яблочко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23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23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23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11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orum.na-svyazi.ru/uploads/201304/post-148096-1366266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45" y="988013"/>
            <a:ext cx="3077443" cy="30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ol54.ru/uploads/posts/2010-09/thumbs/1285319875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384376" cy="29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bochkavpechatleniy.com/data/photo/34589/pech_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854" y="764704"/>
            <a:ext cx="3336305" cy="34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Лавка хитрых вопросов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328" y="2276872"/>
            <a:ext cx="1162472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30" name="Picture 10" descr="http://img.cliparto.com/pic/xl/183539/3183534-wooden-barrels-and-grap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6" t="-3" r="-166" b="49672"/>
          <a:stretch/>
        </p:blipFill>
        <p:spPr bwMode="auto">
          <a:xfrm>
            <a:off x="4044112" y="4537601"/>
            <a:ext cx="1836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artscroll.ru/Images/2008/m/Mitchenko%20Yuliya/000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1"/>
            <a:ext cx="3024336" cy="51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768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06995" y="-810851"/>
            <a:ext cx="6858002" cy="8712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Лавка собираний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– не грузно,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врозь – хоть брось.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659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ОЛЕСЯ с диска Е\КЛИПАРТ\татарский\Winter\IMAGE\BACK_10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052736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у меня получилось …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я испытывал затруднения, когда …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80099" y="-955963"/>
            <a:ext cx="6639783" cy="8784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ЗАПОМНИ 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В сочетаниях </a:t>
            </a:r>
            <a:r>
              <a:rPr lang="ru-RU" sz="3600" b="1" i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жи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- ши</a:t>
            </a:r>
            <a:endParaRPr lang="ru-RU" b="1" i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Только 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и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 всегда пиши!</a:t>
            </a:r>
          </a:p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В сочетаниях </a:t>
            </a:r>
            <a:r>
              <a:rPr lang="ru-RU" sz="3600" b="1" i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ча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– ща</a:t>
            </a:r>
            <a:endParaRPr lang="ru-RU" b="1" i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Пишем только букву 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В сочетаниях 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чу – </a:t>
            </a:r>
            <a:r>
              <a:rPr lang="ru-RU" sz="3600" b="1" i="1" dirty="0" err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щу</a:t>
            </a:r>
            <a:endParaRPr lang="ru-RU" b="1" i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Пишут только букву </a:t>
            </a: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у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5517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Минутка чистописания.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7200" dirty="0" smtClean="0"/>
              <a:t>,</a:t>
            </a:r>
            <a:r>
              <a:rPr lang="ru-RU" dirty="0" smtClean="0"/>
              <a:t>              </a:t>
            </a:r>
            <a:r>
              <a:rPr lang="ru-RU" sz="7200" dirty="0" smtClean="0"/>
              <a:t>/      ,     /      /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" t="32653" r="30006" b="-35431"/>
          <a:stretch/>
        </p:blipFill>
        <p:spPr bwMode="auto">
          <a:xfrm>
            <a:off x="251520" y="1507238"/>
            <a:ext cx="1296143" cy="16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5433" r="30565" b="-38200"/>
          <a:stretch/>
        </p:blipFill>
        <p:spPr bwMode="auto">
          <a:xfrm>
            <a:off x="1835696" y="1507238"/>
            <a:ext cx="1080119" cy="169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30" r="27787" b="-30359"/>
          <a:stretch/>
        </p:blipFill>
        <p:spPr bwMode="auto">
          <a:xfrm>
            <a:off x="3419872" y="1340768"/>
            <a:ext cx="10801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3" t="39891" r="27520" b="-32738"/>
          <a:stretch/>
        </p:blipFill>
        <p:spPr bwMode="auto">
          <a:xfrm>
            <a:off x="4932040" y="1340768"/>
            <a:ext cx="9361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rushkolnik.ru/tw_files2/urls_1/2469/d-2468063/img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1" t="1" r="20174" b="42110"/>
          <a:stretch/>
        </p:blipFill>
        <p:spPr bwMode="auto">
          <a:xfrm>
            <a:off x="6444208" y="1628800"/>
            <a:ext cx="9357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pt4web.ru/images/23/1043/310/img7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32" t="41955" r="30285" b="-13630"/>
          <a:stretch/>
        </p:blipFill>
        <p:spPr bwMode="auto">
          <a:xfrm>
            <a:off x="7884368" y="1390512"/>
            <a:ext cx="1152128" cy="16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494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100druzei.ru/upload/gallery17/89650/2011_03_06_09_58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57840"/>
            <a:ext cx="2448272" cy="22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d-kursk.ru/events/pic/jarmar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1125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ЯРМАРКА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массовая продажа товаров, часто с различными увеселениями.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340769"/>
            <a:ext cx="3178696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Ярмарка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шумная, веселая.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площади выступают скоморохи, веселит народ Петрушка.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6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8124753"/>
              </p:ext>
            </p:extLst>
          </p:nvPr>
        </p:nvGraphicFramePr>
        <p:xfrm>
          <a:off x="421196" y="2204864"/>
          <a:ext cx="8229600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ер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лок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гун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01316" y="-833164"/>
            <a:ext cx="6669360" cy="8712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8002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Лавка сочетаний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72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4" descr="http://s39.radikal.ru/i086/1001/c4/b6add6df2a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58" y="280868"/>
            <a:ext cx="8900098" cy="629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УРОК\000etk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657864" cy="3678594"/>
          </a:xfrm>
          <a:prstGeom prst="rect">
            <a:avLst/>
          </a:prstGeom>
          <a:noFill/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00034" y="500042"/>
            <a:ext cx="80724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щ   чьему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веленью, по моему хотенью 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хоч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  ,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чтобы …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88051" y="501967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ю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00166" y="2148480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ю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84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УРОК\000etk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657864" cy="3678594"/>
          </a:xfrm>
          <a:prstGeom prst="rect">
            <a:avLst/>
          </a:prstGeom>
          <a:noFill/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00034" y="500042"/>
            <a:ext cx="80724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щ   чьему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веленью, по моему хотенью </a:t>
            </a:r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хоч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  ,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чтобы …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88051" y="501967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ю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357422" y="500042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821629" y="2143116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500166" y="2148480"/>
            <a:ext cx="964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ю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796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7677849"/>
              </p:ext>
            </p:extLst>
          </p:nvPr>
        </p:nvGraphicFramePr>
        <p:xfrm>
          <a:off x="457200" y="1772817"/>
          <a:ext cx="8229600" cy="37444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жизнь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жыраф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щявель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чясто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тучька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машына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81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чючело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птеньчик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чашка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Documents and Settings\Владелец\Рабочий стол\1212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062880"/>
            <a:ext cx="6858002" cy="93610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ЛАВКА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ИСПРАВЛЕНИЙ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78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184</Words>
  <Application>Microsoft Office PowerPoint</Application>
  <PresentationFormat>Экран (4:3)</PresentationFormat>
  <Paragraphs>72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Урок русского языка  2  класс  </vt:lpstr>
      <vt:lpstr>ЗАПОМНИ !</vt:lpstr>
      <vt:lpstr>Минутка чистописания. </vt:lpstr>
      <vt:lpstr>ЯРМАРКА - массовая продажа товаров, часто с различными увеселениями.</vt:lpstr>
      <vt:lpstr>Лавка сочетаний</vt:lpstr>
      <vt:lpstr>Слайд 6</vt:lpstr>
      <vt:lpstr>Слайд 7</vt:lpstr>
      <vt:lpstr>Слайд 8</vt:lpstr>
      <vt:lpstr>ЛАВКА ИСПРАВЛЕНИЙ</vt:lpstr>
      <vt:lpstr>ЛАВКА ИСПРАВЛЕНИЙ</vt:lpstr>
      <vt:lpstr>Встал Емеля, потянулся. Раз нагнулся, два нагнулся. Руки в стороны развёл, За водою не пошёл. Сел Емеля на печи Стал грамматику учить.</vt:lpstr>
      <vt:lpstr>Лавка хитрых вопросов</vt:lpstr>
      <vt:lpstr>Лавка собираний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 2 класс</dc:title>
  <dc:creator>User</dc:creator>
  <cp:lastModifiedBy>1</cp:lastModifiedBy>
  <cp:revision>72</cp:revision>
  <dcterms:created xsi:type="dcterms:W3CDTF">2012-02-05T09:22:38Z</dcterms:created>
  <dcterms:modified xsi:type="dcterms:W3CDTF">2014-02-07T17:16:03Z</dcterms:modified>
</cp:coreProperties>
</file>