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DF5CA"/>
    <a:srgbClr val="FF99FF"/>
    <a:srgbClr val="FF66FF"/>
    <a:srgbClr val="66CCFF"/>
    <a:srgbClr val="FFFF99"/>
    <a:srgbClr val="FF9966"/>
    <a:srgbClr val="9999FF"/>
    <a:srgbClr val="FF9933"/>
    <a:srgbClr val="FF9999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E223-AE20-4E38-A442-27484344B899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BB93-8BE2-4DB7-B295-8A01AFB20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BB93-8BE2-4DB7-B295-8A01AFB20CE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FBEC-8A32-4FCF-9A18-30F37A8B25D4}" type="datetimeFigureOut">
              <a:rPr lang="ru-RU" smtClean="0"/>
              <a:pPr/>
              <a:t>18.03.2013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D76A-5B9C-4B75-8A61-2B2585B6A8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4EEC~1\AppData\Local\Temp\FineReader11\media\image2.jpe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..\..\4EEC~1\AppData\Local\Temp\FineReader11\media\image1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Cambria" pitchFamily="18" charset="0"/>
              </a:rPr>
              <a:t>Почему так </a:t>
            </a:r>
            <a:br>
              <a:rPr lang="ru-RU" sz="6600" b="1" dirty="0" smtClean="0">
                <a:latin typeface="Cambria" pitchFamily="18" charset="0"/>
              </a:rPr>
            </a:br>
            <a:r>
              <a:rPr lang="ru-RU" sz="6600" b="1" dirty="0" smtClean="0">
                <a:latin typeface="Cambria" pitchFamily="18" charset="0"/>
              </a:rPr>
              <a:t>говорят</a:t>
            </a:r>
            <a:endParaRPr lang="ru-RU" sz="6600" b="1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68385">
            <a:off x="571472" y="2571744"/>
            <a:ext cx="216838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39308">
            <a:off x="7072330" y="4643446"/>
            <a:ext cx="1628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35841">
            <a:off x="6929454" y="228599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Как кот наплакал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Значение: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Очень мало, совсем чуть-чуть.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Происхождение: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реальной жизни коты не умеют плакать. У котов около глаз имеются слёзные железы, которые выполняют очень важную роль. Они вырабатывают специальную жидкость, которая смачивает и очищает глаза. А настоящие слёзы у них не текут. </a:t>
            </a: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4098" name="Picture 2" descr="C:\Users\4EEC~1\AppData\Local\Temp\FineReader11\media\image2.jpeg"/>
          <p:cNvPicPr>
            <a:picLocks noChangeAspect="1" noChangeArrowheads="1"/>
          </p:cNvPicPr>
          <p:nvPr/>
        </p:nvPicPr>
        <p:blipFill>
          <a:blip r:embed="rId2" r:link="rId3"/>
          <a:stretch>
            <a:fillRect/>
          </a:stretch>
        </p:blipFill>
        <p:spPr bwMode="auto">
          <a:xfrm>
            <a:off x="214282" y="4357694"/>
            <a:ext cx="3500462" cy="20002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4143380"/>
            <a:ext cx="50720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кот наплакал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отражает явление, которого в природе  не бывает. Действительно, коты не плачут как люди, а значит, и большого количества слез от них не дождешься.</a:t>
            </a:r>
            <a:endParaRPr lang="ru-RU" sz="25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Типун тебе на язык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Значение: недоброе пожелание тому, кто высказал плохую мысль, предсказал неприятное, кого-то словесно обидел или соврал.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Происхождение: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XVI века в русской речи типунами называют болезненные язвы на языке человека (чаще на кончике языка)  - прыщи, волдыри. На самом деле, типун – это небольшой роговой бугорок на кончике языка у птиц, который помогает им склёвывать пищу. Твёрдые прыщики на языке человека названы типунами по аналогии с этими птичьими бугорками. </a:t>
            </a:r>
            <a:endParaRPr lang="ru-RU" sz="2200" dirty="0"/>
          </a:p>
        </p:txBody>
      </p:sp>
      <p:pic>
        <p:nvPicPr>
          <p:cNvPr id="7170" name="Picture 2" descr="i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643446"/>
            <a:ext cx="29060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4929198"/>
            <a:ext cx="571504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суеверным представлениям, типун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появляется у лживых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людей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 то, </a:t>
            </a:r>
          </a:p>
          <a:p>
            <a:pPr>
              <a:lnSpc>
                <a:spcPct val="12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что они врут.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Спустя рукава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82944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Значение: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делать небрежно, кое – как.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Происхождение: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Рукавицы и перчатки появились на Руси довольно поздно. Раньше были распространены длинные рукава, которые засучивались перед работой. Отсюда засучив рукава – значит, усердно принявшись за дело.         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714488"/>
            <a:ext cx="1857388" cy="298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4643446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Со спущенными рукавами человек работает плохо, так как они мешают ему. Отсюда и возникло это выражение.</a:t>
            </a:r>
            <a:endParaRPr lang="ru-RU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переводе на другие языки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ru-RU" b="1" dirty="0" smtClean="0"/>
              <a:t>Русский: Льет как из ведра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Греческий: Дождь из ножек стульев</a:t>
            </a:r>
          </a:p>
          <a:p>
            <a:r>
              <a:rPr lang="ru-RU" b="1" dirty="0" smtClean="0"/>
              <a:t>Русский: Ежу понятно / Как дважды два / Проще пареной репы</a:t>
            </a:r>
          </a:p>
          <a:p>
            <a:pPr>
              <a:buNone/>
            </a:pPr>
            <a:r>
              <a:rPr lang="ru-RU" dirty="0" smtClean="0"/>
              <a:t>    Датский: Как шею почесать</a:t>
            </a:r>
          </a:p>
          <a:p>
            <a:r>
              <a:rPr lang="ru-RU" b="1" dirty="0" smtClean="0"/>
              <a:t>Русский: Когда рак на горе свистнет</a:t>
            </a:r>
          </a:p>
          <a:p>
            <a:pPr>
              <a:buNone/>
            </a:pPr>
            <a:r>
              <a:rPr lang="ru-RU" dirty="0" smtClean="0"/>
              <a:t>    Польский: Когда у меня на руке кактус вырастет 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Глаза из орбит вылезли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Выражение глаза вылезли из орбит – это исконно русское выражение. Особенно  оно очень часто употреблялось в произведениях писателей 18-19 веков. </a:t>
            </a:r>
            <a:r>
              <a:rPr lang="ru-RU" b="1" dirty="0" smtClean="0"/>
              <a:t>Значение выражения:  </a:t>
            </a:r>
            <a:r>
              <a:rPr lang="ru-RU" dirty="0" smtClean="0"/>
              <a:t>глаза широко раскрылись от удивления. Раньше орбитой называли глазницу - одно из двух углублений в лицевой части черепа, в которых находятся глаза.</a:t>
            </a:r>
          </a:p>
          <a:p>
            <a:endParaRPr lang="ru-RU" dirty="0"/>
          </a:p>
        </p:txBody>
      </p:sp>
      <p:pic>
        <p:nvPicPr>
          <p:cNvPr id="9218" name="Picture 2" descr="DSC039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5143512"/>
            <a:ext cx="2419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Сидеть на корточках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6257940" cy="461488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Оказывается, у человека  нет такой части тела как корточки, но сидеть на корточках он может. Слово «корточки» произошло от древне - русского глагола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картеть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(подстерегать, поджидать притаившись). А это удобнее всего делать – сидя, согнув ноги в коленах. Существует родственное слово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«прикорнуть»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(уснуть скрючившись, согнувшись). И в том и в другом случае  корточки – это не часть тела, а то, какое положение оно занимает. На самом человеке корточки указать нельзя. </a:t>
            </a:r>
          </a:p>
          <a:p>
            <a:endParaRPr lang="ru-RU" dirty="0"/>
          </a:p>
        </p:txBody>
      </p:sp>
      <p:pic>
        <p:nvPicPr>
          <p:cNvPr id="10242" name="Picture 2" descr="DSC039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000240"/>
            <a:ext cx="267210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DSC039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786322"/>
            <a:ext cx="2471741" cy="164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Поджилки трясутся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поджилки трясутся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от страха. А еще от страха трясутся колени. Так вот поджилки  – это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подколенья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или по-другому коленные сухожилия. Когда мы испытываем страх, наш организм выбрасывает в кровь слишком много стрессовых гормонов. И чтобы от них избавиться некоторые мышцы начинают быстро сокращаться. Одними из таких мышц являются коленные сухожилия. 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857760"/>
            <a:ext cx="53578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Так что поджили, в отличие от корточек действительно есть в нашем организме.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429132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Сосёт под ложечкой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57242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Сосет под ложечкой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также исконно русское выражение, так говорят об ощущении голода, пустоты в желудке. Слово «сосет» означает, что вырабатывается желудочный сок. Если в желудке пусто, то сок переваривает сам себя, поэтому мы чувствуем боль.</a:t>
            </a:r>
          </a:p>
          <a:p>
            <a:endParaRPr lang="ru-RU" dirty="0"/>
          </a:p>
        </p:txBody>
      </p:sp>
      <p:pic>
        <p:nvPicPr>
          <p:cNvPr id="12290" name="Picture 2" descr="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145" y="4071942"/>
            <a:ext cx="1997029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00364" y="4000504"/>
            <a:ext cx="5357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вот ложечкой называется мечевидный отросток грудной кости, под которым находится желудок.  Возможно,  древне - русским врачам этот отросток и напомнил вид обычной ложечки.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5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Как же многообразен и красив русский язык!</a:t>
            </a:r>
          </a:p>
          <a:p>
            <a:pPr algn="ctr"/>
            <a:endParaRPr lang="ru-RU" sz="4400" b="1" dirty="0" smtClean="0"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А фразеологизмы,  словно пирожки с начинкой. 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Снаружи ничего особенного, а в глубине разворачиваются удивительные сюжеты.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7380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000241"/>
            <a:ext cx="5857916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работы: 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выявить истинное значение непонятных, но употребляемых в русском языке, выражений. Установить историю их происхождения, их значимость. Научиться говорить выражения правильно, уместно употреблять их,  обогатить  свой словарный запас  и повысить уровень своих знаний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	Объект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моего исследования – это непонятные мне, но употребляемые в русском языке выражения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	Предметом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является определение значения этих выражений, истории их происхождения и применения.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72560" cy="58579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слов, вернее из сочетаний слов, рождается большинство выражений русского языка. Поэтому, устойчивые сочетания слов называют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фразеологическими выражениями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этих выражениях отдельные слова теряют свою самостоятельность, и смысл имеет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выражение целиком.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Фразеологизмы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характеризуют все стороны жизни человека – его отношение к другим людям, личные достоинства и недостатки, его отношение к труду.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происхождения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ru-RU" dirty="0" smtClean="0"/>
              <a:t>На основе </a:t>
            </a:r>
            <a:r>
              <a:rPr lang="ru-RU" dirty="0"/>
              <a:t>наблюдений человека над общественными и природными явлениями (Много снега – много </a:t>
            </a:r>
            <a:r>
              <a:rPr lang="ru-RU" dirty="0" smtClean="0"/>
              <a:t>хлеба)</a:t>
            </a:r>
          </a:p>
          <a:p>
            <a:pPr>
              <a:buFont typeface="Arial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вязаны </a:t>
            </a:r>
            <a:r>
              <a:rPr lang="ru-RU" dirty="0"/>
              <a:t>с мифами и реальными историческими событиями (пусто, словно Мамай </a:t>
            </a:r>
            <a:r>
              <a:rPr lang="ru-RU" dirty="0" smtClean="0"/>
              <a:t>прошёл)</a:t>
            </a:r>
          </a:p>
          <a:p>
            <a:pPr>
              <a:buFont typeface="Arial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ышли </a:t>
            </a:r>
            <a:r>
              <a:rPr lang="ru-RU" dirty="0"/>
              <a:t>из песен, сказок, загадок, литературных произведений (страшнее кошки зверя нет).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Вверх тормашками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47577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Значение: головой вниз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(перевернуться, повиснуть); кувырком (покатиться, полететь, упав, сорвавшись откуда-нибудь).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Происхождение: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Это выражение было известно еще в 16 веке. Так в некоторых регионах России местные жители шутливо называли ноги - тормашками. В современном русском языке одно слово не употребляется, а встречается только в выражении.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тормашки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тормы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голова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..\..\4EEC~1\AppData\Local\Temp\FineReader11\media\image1.jpe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85984" y="4429132"/>
            <a:ext cx="1500197" cy="19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Зарубить на носу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5686436" cy="490063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/>
              <a:t>Значение:</a:t>
            </a:r>
            <a:r>
              <a:rPr lang="ru-RU" sz="2800" dirty="0" smtClean="0"/>
              <a:t> </a:t>
            </a:r>
            <a:r>
              <a:rPr lang="ru-RU" sz="2800" b="1" dirty="0"/>
              <a:t>Запомнить крепко-накрепко, раз </a:t>
            </a:r>
            <a:r>
              <a:rPr lang="ru-RU" sz="2800" b="1" dirty="0" smtClean="0"/>
              <a:t>и навсегда</a:t>
            </a:r>
            <a:r>
              <a:rPr lang="ru-RU" sz="2800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/>
              <a:t>Происхождение.</a:t>
            </a:r>
            <a:r>
              <a:rPr lang="ru-RU" sz="2800" dirty="0"/>
              <a:t> Слово «нос» </a:t>
            </a:r>
            <a:r>
              <a:rPr lang="ru-RU" sz="2800" dirty="0" smtClean="0"/>
              <a:t>не </a:t>
            </a:r>
            <a:r>
              <a:rPr lang="ru-RU" sz="2800" dirty="0"/>
              <a:t>означает орган обоняния. </a:t>
            </a:r>
            <a:r>
              <a:rPr lang="ru-RU" sz="2800" dirty="0" smtClean="0"/>
              <a:t>Оно значит - </a:t>
            </a:r>
            <a:r>
              <a:rPr lang="ru-RU" sz="2800" dirty="0"/>
              <a:t>«памятная дощечка», «бирка для записей». В древности неграмотные люди всюду носили с собой такие палочки и дощечки и на них делали всевозможные заметки, зарубки. Эти бирки и звались носами.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ru-RU" sz="2800" dirty="0"/>
          </a:p>
        </p:txBody>
      </p:sp>
      <p:pic>
        <p:nvPicPr>
          <p:cNvPr id="19458" name="Рисунок 15" descr="Описание: Зарубить на нос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14620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Водить за нос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7"/>
            <a:ext cx="8729634" cy="3643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Значение: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Обманывать, вводить в заблуждение, обещать и не выполнять обещанного.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Происхождение.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Выражение было связано с ярмарочным развлечением. Цыгане водили медведей на показ за продетое в нос кольцо. </a:t>
            </a:r>
          </a:p>
          <a:p>
            <a:endParaRPr lang="ru-RU" dirty="0"/>
          </a:p>
        </p:txBody>
      </p:sp>
      <p:pic>
        <p:nvPicPr>
          <p:cNvPr id="1026" name="Рисунок 11" descr="Описание: Водить за н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00570"/>
            <a:ext cx="2163762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4357694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заставляли их, бедняг, делать разные фокусы, обманывая обещанием подачки.</a:t>
            </a:r>
            <a:endParaRPr lang="ru-RU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Как в воду глядел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257176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человеке, который будто заранее знал что-либо, точно предсказал что-либо.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Происхождение: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 в воду глядел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связано с гаданием на воде. Сразу за Рождеством, с 8 по 19 января, наступают Святки. Раньше в это время девушки на Руси гадали, пытаясь предсказать будущее, узнать своего жениха.</a:t>
            </a:r>
          </a:p>
          <a:p>
            <a:endParaRPr lang="ru-RU" dirty="0"/>
          </a:p>
        </p:txBody>
      </p:sp>
      <p:pic>
        <p:nvPicPr>
          <p:cNvPr id="2050" name="Picture 2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857628"/>
            <a:ext cx="2571403" cy="2214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3441680"/>
            <a:ext cx="57864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такого гадания находили стакан с гладким дном без цифр и надписей, наполняли его водой и осторожно опускали туда обручальное кольцо, вычищенное до блеска. Затем при свечах сквозь воду смотрели в середину кольца, где и должен был появиться лик будущего жениха. Считалось, что такое предсказание безошибочно.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Как курица лапой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3"/>
            <a:ext cx="6429420" cy="428628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Значение: неразборчиво, неряшливо (писать)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Происхождение: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куры  вообще не умеют писать. Просто когда они топчутся на одном месте у кормушки, то оставляют такие причудливые следы. Сейчас люди всё меньше и меньше пишут от руки. Текст книг, газет, официальных документов набирают на компьютере. А в первые века нашей письменности умение красиво писать было просто необходимо. Тогда книг переписывались от руки особым крупным шрифтом.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0526" y="2214554"/>
            <a:ext cx="2420630" cy="235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214950"/>
            <a:ext cx="84296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Но с годами стали писать быстрее и почерк изменился. Отсюда,  неразборчивая, неряшливая запись напоминает замысловатые следы курицы у кормушки.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</TotalTime>
  <Words>1032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Почему так  говорят</vt:lpstr>
      <vt:lpstr>Слайд 2</vt:lpstr>
      <vt:lpstr>Слайд 3</vt:lpstr>
      <vt:lpstr>Источники происхождения </vt:lpstr>
      <vt:lpstr>Вверх тормашками</vt:lpstr>
      <vt:lpstr>Зарубить на носу</vt:lpstr>
      <vt:lpstr>Водить за нос</vt:lpstr>
      <vt:lpstr>Как в воду глядел </vt:lpstr>
      <vt:lpstr>Как курица лапой</vt:lpstr>
      <vt:lpstr>Как кот наплакал</vt:lpstr>
      <vt:lpstr>Типун тебе на язык</vt:lpstr>
      <vt:lpstr>Спустя рукава</vt:lpstr>
      <vt:lpstr>В переводе на другие языки</vt:lpstr>
      <vt:lpstr>Глаза из орбит вылезли</vt:lpstr>
      <vt:lpstr>Сидеть на корточках</vt:lpstr>
      <vt:lpstr>Поджилки трясутся</vt:lpstr>
      <vt:lpstr>Сосёт под ложечкой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так  говорят</dc:title>
  <dc:creator>DNS</dc:creator>
  <cp:lastModifiedBy>DNS</cp:lastModifiedBy>
  <cp:revision>97</cp:revision>
  <dcterms:created xsi:type="dcterms:W3CDTF">2013-02-15T08:24:52Z</dcterms:created>
  <dcterms:modified xsi:type="dcterms:W3CDTF">2013-03-18T11:02:02Z</dcterms:modified>
</cp:coreProperties>
</file>