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1" r:id="rId4"/>
    <p:sldId id="265" r:id="rId5"/>
    <p:sldId id="263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B8ECA-1053-40A1-B8B9-E0C8674CC1D7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54C6C-D60C-4D91-A1E2-6D535D8242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0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6A57-8C8E-4756-83BA-DE4EA46DC80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AB8D-5838-475C-A05C-66AF79C42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6A57-8C8E-4756-83BA-DE4EA46DC80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AB8D-5838-475C-A05C-66AF79C42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6A57-8C8E-4756-83BA-DE4EA46DC80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AB8D-5838-475C-A05C-66AF79C42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6A57-8C8E-4756-83BA-DE4EA46DC80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AB8D-5838-475C-A05C-66AF79C42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6A57-8C8E-4756-83BA-DE4EA46DC80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AB8D-5838-475C-A05C-66AF79C42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6A57-8C8E-4756-83BA-DE4EA46DC80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AB8D-5838-475C-A05C-66AF79C42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6A57-8C8E-4756-83BA-DE4EA46DC80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AB8D-5838-475C-A05C-66AF79C42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6A57-8C8E-4756-83BA-DE4EA46DC80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AB8D-5838-475C-A05C-66AF79C42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6A57-8C8E-4756-83BA-DE4EA46DC80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AB8D-5838-475C-A05C-66AF79C42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6A57-8C8E-4756-83BA-DE4EA46DC80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AB8D-5838-475C-A05C-66AF79C42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6A57-8C8E-4756-83BA-DE4EA46DC80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AB8D-5838-475C-A05C-66AF79C42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56A57-8C8E-4756-83BA-DE4EA46DC80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AB8D-5838-475C-A05C-66AF79C42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2564904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Monotype Corsiva" pitchFamily="66" charset="0"/>
              </a:rPr>
              <a:t>Вода и ее свойства</a:t>
            </a:r>
            <a:endParaRPr lang="ru-RU" sz="7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358552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046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1700808"/>
            <a:ext cx="670913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endParaRPr lang="ru-RU" sz="127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df060f897e0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9592" y="1484784"/>
            <a:ext cx="669368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9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аа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7" y="836712"/>
            <a:ext cx="7296810" cy="5472607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dd4654bb5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0730" y="0"/>
            <a:ext cx="9234730" cy="7236575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828600" y="1340768"/>
            <a:ext cx="96490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8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Значение воды в природе 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и жизни человека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839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930" y="2348880"/>
            <a:ext cx="75732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Без воды нет жизни.</a:t>
            </a:r>
            <a:endParaRPr lang="ru-RU" sz="6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19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Kontora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Вода и воздух</dc:title>
  <dc:creator>Admin</dc:creator>
  <cp:lastModifiedBy>Логонет</cp:lastModifiedBy>
  <cp:revision>82</cp:revision>
  <dcterms:created xsi:type="dcterms:W3CDTF">2012-11-30T18:27:57Z</dcterms:created>
  <dcterms:modified xsi:type="dcterms:W3CDTF">2014-09-19T15:45:28Z</dcterms:modified>
</cp:coreProperties>
</file>