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3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7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67D87-C8A8-4984-A284-BFCB210B755A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0F9AF-E81A-4A63-AB02-DC0A5A43F9D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67D87-C8A8-4984-A284-BFCB210B755A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0F9AF-E81A-4A63-AB02-DC0A5A43F9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67D87-C8A8-4984-A284-BFCB210B755A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0F9AF-E81A-4A63-AB02-DC0A5A43F9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67D87-C8A8-4984-A284-BFCB210B755A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0F9AF-E81A-4A63-AB02-DC0A5A43F9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67D87-C8A8-4984-A284-BFCB210B755A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0F9AF-E81A-4A63-AB02-DC0A5A43F9D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67D87-C8A8-4984-A284-BFCB210B755A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0F9AF-E81A-4A63-AB02-DC0A5A43F9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67D87-C8A8-4984-A284-BFCB210B755A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0F9AF-E81A-4A63-AB02-DC0A5A43F9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67D87-C8A8-4984-A284-BFCB210B755A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0F9AF-E81A-4A63-AB02-DC0A5A43F9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67D87-C8A8-4984-A284-BFCB210B755A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0F9AF-E81A-4A63-AB02-DC0A5A43F9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67D87-C8A8-4984-A284-BFCB210B755A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0F9AF-E81A-4A63-AB02-DC0A5A43F9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67D87-C8A8-4984-A284-BFCB210B755A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A90F9AF-E81A-4A63-AB02-DC0A5A43F9D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A467D87-C8A8-4984-A284-BFCB210B755A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A90F9AF-E81A-4A63-AB02-DC0A5A43F9DB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Отправились слова по свету</a:t>
            </a:r>
            <a:endParaRPr lang="ru-RU" dirty="0"/>
          </a:p>
        </p:txBody>
      </p:sp>
      <p:pic>
        <p:nvPicPr>
          <p:cNvPr id="6" name="Содержимое 5" descr="chelovechki-chitayuschie-knigu-0002427541-previe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324" b="8955"/>
          <a:stretch>
            <a:fillRect/>
          </a:stretch>
        </p:blipFill>
        <p:spPr>
          <a:xfrm>
            <a:off x="1691680" y="2060848"/>
            <a:ext cx="5365156" cy="43924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Бродили, бродили …</a:t>
            </a:r>
            <a:endParaRPr lang="ru-RU" dirty="0"/>
          </a:p>
        </p:txBody>
      </p:sp>
      <p:pic>
        <p:nvPicPr>
          <p:cNvPr id="4" name="Содержимое 3" descr="0a1c54906f6ef95cd0d31081c942806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06164" y="1935163"/>
            <a:ext cx="5931672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a1c618b26477b4ca18063731c28c73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1389888"/>
            <a:ext cx="5943600" cy="4078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                      «_?_? _»                </a:t>
            </a:r>
            <a:endParaRPr lang="ru-RU" dirty="0">
              <a:ln>
                <a:solidFill>
                  <a:srgbClr val="FFFF00"/>
                </a:solidFill>
              </a:ln>
              <a:solidFill>
                <a:srgbClr val="FFFF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6" name="Содержимое 5" descr="0_5b04e_3ecc5b4c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0_39db5_89a46c7c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2874" y="1935163"/>
            <a:ext cx="5498251" cy="4389437"/>
          </a:xfrm>
        </p:spPr>
      </p:pic>
      <p:sp>
        <p:nvSpPr>
          <p:cNvPr id="5" name="Овальная выноска 4"/>
          <p:cNvSpPr/>
          <p:nvPr/>
        </p:nvSpPr>
        <p:spPr>
          <a:xfrm>
            <a:off x="1043608" y="260648"/>
            <a:ext cx="7416824" cy="1584176"/>
          </a:xfrm>
          <a:prstGeom prst="wedgeEllipse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Кто?    Что?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Что делаете?</a:t>
            </a:r>
            <a:endParaRPr lang="ru-RU" dirty="0"/>
          </a:p>
        </p:txBody>
      </p:sp>
      <p:pic>
        <p:nvPicPr>
          <p:cNvPr id="10" name="Содержимое 9" descr="р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86025" y="2224881"/>
            <a:ext cx="4171950" cy="381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я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476672"/>
            <a:ext cx="6336704" cy="59046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Какой?  Какая?  Какие?</a:t>
            </a:r>
            <a:endParaRPr lang="ru-RU" dirty="0"/>
          </a:p>
        </p:txBody>
      </p:sp>
      <p:pic>
        <p:nvPicPr>
          <p:cNvPr id="4" name="Содержимое 3" descr="1489517_Bezuymyannuy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71408" y="1935163"/>
            <a:ext cx="6001183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           «Части речи»</a:t>
            </a:r>
            <a:endParaRPr lang="ru-RU" dirty="0">
              <a:solidFill>
                <a:srgbClr val="FFFF00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" name="Содержимое 3" descr="0_5b04e_3ecc5b4c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</TotalTime>
  <Words>32</Words>
  <Application>Microsoft Office PowerPoint</Application>
  <PresentationFormat>Экран (4:3)</PresentationFormat>
  <Paragraphs>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Отправились слова по свету</vt:lpstr>
      <vt:lpstr>         Бродили, бродили …</vt:lpstr>
      <vt:lpstr>Слайд 3</vt:lpstr>
      <vt:lpstr>                       «_?_? _»                </vt:lpstr>
      <vt:lpstr>Слайд 5</vt:lpstr>
      <vt:lpstr>               Что делаете?</vt:lpstr>
      <vt:lpstr>Слайд 7</vt:lpstr>
      <vt:lpstr>       Какой?  Какая?  Какие?</vt:lpstr>
      <vt:lpstr>            «Части речи»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Отправились слова по свету</dc:title>
  <dc:creator>User</dc:creator>
  <cp:lastModifiedBy>User</cp:lastModifiedBy>
  <cp:revision>4</cp:revision>
  <dcterms:created xsi:type="dcterms:W3CDTF">2012-11-20T17:58:25Z</dcterms:created>
  <dcterms:modified xsi:type="dcterms:W3CDTF">2012-11-20T18:37:19Z</dcterms:modified>
</cp:coreProperties>
</file>