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6DC0-1EAE-4478-8D31-D43EC778FA51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3621-0074-4F5E-A1DF-2A95E8B1C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9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3621-0074-4F5E-A1DF-2A95E8B1CF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A6C4E0-2BA9-401A-BCC1-203D0ED4419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D8EABC-069E-4F15-9034-F31D26396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Традиции моей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000636"/>
            <a:ext cx="4457086" cy="123667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Выполнила работу       </a:t>
            </a:r>
          </a:p>
          <a:p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 ученица </a:t>
            </a:r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4г класса</a:t>
            </a:r>
            <a:r>
              <a:rPr lang="en-US" sz="7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tx1">
                    <a:lumMod val="95000"/>
                  </a:schemeClr>
                </a:solidFill>
              </a:rPr>
              <a:t>сш</a:t>
            </a:r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 № 25</a:t>
            </a:r>
            <a:r>
              <a:rPr lang="en-US" sz="7200" b="1" dirty="0" smtClean="0">
                <a:solidFill>
                  <a:schemeClr val="tx1">
                    <a:lumMod val="95000"/>
                  </a:schemeClr>
                </a:solidFill>
              </a:rPr>
              <a:t>        </a:t>
            </a:r>
            <a:endParaRPr lang="ru-RU" sz="7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  Носова Антонина </a:t>
            </a:r>
          </a:p>
          <a:p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Кл. рук.:  </a:t>
            </a:r>
            <a:r>
              <a:rPr lang="ru-RU" sz="7200" b="1" dirty="0" err="1" smtClean="0">
                <a:solidFill>
                  <a:schemeClr val="tx1">
                    <a:lumMod val="95000"/>
                  </a:schemeClr>
                </a:solidFill>
              </a:rPr>
              <a:t>Коданева</a:t>
            </a:r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</a:rPr>
              <a:t> Любовь Владимировна          </a:t>
            </a:r>
          </a:p>
          <a:p>
            <a:endParaRPr lang="ru-RU" sz="7200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0100" y="321468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каждой семье есть свои традиции, обычаи.</a:t>
            </a:r>
            <a:br>
              <a:rPr lang="ru-RU" dirty="0" smtClean="0"/>
            </a:br>
            <a:r>
              <a:rPr lang="ru-RU" dirty="0" smtClean="0"/>
              <a:t>Вот и в нашей семье есть традиции, а какие именно вы сейчас узнаете!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857232"/>
            <a:ext cx="8229600" cy="1399032"/>
          </a:xfrm>
        </p:spPr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3619525" cy="2714644"/>
          </a:xfrm>
        </p:spPr>
      </p:pic>
      <p:pic>
        <p:nvPicPr>
          <p:cNvPr id="1026" name="Picture 2" descr="J:\Фото для презентации))\Ёлка\x_b10188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4429124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4000504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новый год мы всей семьёй очень любим наряжать ёлку!</a:t>
            </a:r>
          </a:p>
          <a:p>
            <a:r>
              <a:rPr lang="ru-RU" sz="2000" dirty="0" smtClean="0"/>
              <a:t>Сначала мы развесим на ёлочку гирлянды, затем шарики, мишуру и конечно же звезду!</a:t>
            </a:r>
            <a:br>
              <a:rPr lang="ru-RU" sz="2000" dirty="0" smtClean="0"/>
            </a:br>
            <a:r>
              <a:rPr lang="ru-RU" sz="2000" dirty="0" smtClean="0"/>
              <a:t>Потом мы все вместе сидим за столом в ожидании нового года!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Горка</a:t>
            </a:r>
            <a:endParaRPr lang="ru-RU" dirty="0"/>
          </a:p>
        </p:txBody>
      </p:sp>
      <p:pic>
        <p:nvPicPr>
          <p:cNvPr id="2050" name="Picture 2" descr="J:\Фото для презентации))\Горка\3RgpO7vS2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4811716"/>
            <a:ext cx="2190743" cy="16430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14298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Когда мы с папой приезжаем к бабушке с дедушкой на лето, то мы обязательно все вместе ходим на ежегодный праздник </a:t>
            </a:r>
            <a:r>
              <a:rPr lang="ru-RU" dirty="0" err="1" smtClean="0"/>
              <a:t>Усть-Цилемская</a:t>
            </a:r>
            <a:r>
              <a:rPr lang="ru-RU" dirty="0" smtClean="0"/>
              <a:t> горка. Мы не пропускаем этот праздник и поэтому он вошёл в нашу традицию. Праздник горка заключается в том что мужчины и женщины любого возраста одевают расписные наряды и идут водить хоровод. </a:t>
            </a:r>
            <a:endParaRPr lang="ru-RU" dirty="0"/>
          </a:p>
        </p:txBody>
      </p:sp>
      <p:pic>
        <p:nvPicPr>
          <p:cNvPr id="2052" name="Picture 4" descr="J:\Фото для презентации))\Горка\E2jnld7wCM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857736"/>
            <a:ext cx="2071701" cy="1785974"/>
          </a:xfrm>
          <a:prstGeom prst="rect">
            <a:avLst/>
          </a:prstGeom>
          <a:noFill/>
        </p:spPr>
      </p:pic>
      <p:pic>
        <p:nvPicPr>
          <p:cNvPr id="2053" name="Picture 5" descr="J:\Фото для презентации))\Горка\m2ErBYawSi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74" y="3786190"/>
            <a:ext cx="1928826" cy="2928958"/>
          </a:xfrm>
          <a:prstGeom prst="rect">
            <a:avLst/>
          </a:prstGeom>
          <a:noFill/>
        </p:spPr>
      </p:pic>
      <p:pic>
        <p:nvPicPr>
          <p:cNvPr id="2054" name="Picture 6" descr="J:\Фото для презентации))\Горка\NYH6KJoEVr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500438"/>
            <a:ext cx="1500166" cy="2928958"/>
          </a:xfrm>
          <a:prstGeom prst="rect">
            <a:avLst/>
          </a:prstGeom>
          <a:noFill/>
        </p:spPr>
      </p:pic>
      <p:pic>
        <p:nvPicPr>
          <p:cNvPr id="2055" name="Picture 7" descr="J:\Фото для презентации))\Горка\p8bi7YYI2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1143008" cy="1643074"/>
          </a:xfrm>
          <a:prstGeom prst="rect">
            <a:avLst/>
          </a:prstGeom>
          <a:noFill/>
        </p:spPr>
      </p:pic>
      <p:pic>
        <p:nvPicPr>
          <p:cNvPr id="2056" name="Picture 8" descr="J:\Фото для презентации))\Горка\V5QgLPe3uM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000372"/>
            <a:ext cx="1500198" cy="2000264"/>
          </a:xfrm>
          <a:prstGeom prst="rect">
            <a:avLst/>
          </a:prstGeom>
          <a:noFill/>
        </p:spPr>
      </p:pic>
      <p:pic>
        <p:nvPicPr>
          <p:cNvPr id="2057" name="Picture 9" descr="J:\Фото для презентации))\Горка\YGpNbfuSDT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428860" y="3143248"/>
            <a:ext cx="250033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Беседка</a:t>
            </a:r>
            <a:endParaRPr lang="ru-RU" dirty="0"/>
          </a:p>
        </p:txBody>
      </p:sp>
      <p:pic>
        <p:nvPicPr>
          <p:cNvPr id="4" name="Содержимое 3" descr="kDOZXvcEP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214686"/>
            <a:ext cx="6215106" cy="3643314"/>
          </a:xfrm>
        </p:spPr>
      </p:pic>
      <p:sp>
        <p:nvSpPr>
          <p:cNvPr id="5" name="TextBox 4"/>
          <p:cNvSpPr txBox="1"/>
          <p:nvPr/>
        </p:nvSpPr>
        <p:spPr>
          <a:xfrm>
            <a:off x="571472" y="200024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Еще у нас есть традиция :</a:t>
            </a:r>
            <a:br>
              <a:rPr lang="ru-RU" dirty="0" smtClean="0"/>
            </a:br>
            <a:r>
              <a:rPr lang="ru-RU" dirty="0" smtClean="0"/>
              <a:t>Летом расстилать на веранде беседку, Утром в беседке можно было полежать, почитать в прохладе, вечером всем вместе посидеть и поболтать, ну а ночью если совсем тепло то можно было и поспать.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Каток</a:t>
            </a:r>
            <a:endParaRPr lang="ru-RU" dirty="0"/>
          </a:p>
        </p:txBody>
      </p:sp>
      <p:pic>
        <p:nvPicPr>
          <p:cNvPr id="4098" name="Picture 2" descr="J:\Фото для презентации))\Каток\Новый ярлык.ln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643734" cy="350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71448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 папой очень любим кататься на коньках как зимой так и лето. По этому то у нас и появилась традиция каждые каникулы брать коньки и ехать на каток.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Кировский парк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J:\Фото для презентации))\Кировский парк\NOjLA5zMF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786058"/>
            <a:ext cx="6794819" cy="39290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00010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очень люблю гулять по кировскому парку. Мы ездим сюда каждое лето и можем гулять по кировскому парку часами. Мне кажется что лучшего места для прогулки нет.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Книжные каникулы.</a:t>
            </a:r>
            <a:endParaRPr lang="ru-RU" dirty="0"/>
          </a:p>
        </p:txBody>
      </p:sp>
      <p:pic>
        <p:nvPicPr>
          <p:cNvPr id="4" name="Содержимое 3" descr="s93EYvJNh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00437"/>
            <a:ext cx="3500462" cy="3357563"/>
          </a:xfrm>
        </p:spPr>
      </p:pic>
      <p:pic>
        <p:nvPicPr>
          <p:cNvPr id="6146" name="Picture 2" descr="J:\Фото для презентации))\Книги\webcam-toy-pho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3952876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73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моей бабушки и дедушки очень большая библиотека. Когда я приезжаю к ним на лето то мы устраиваем конкурс под названием «книжные каникулы» .Суть этого конкурса в том - кто больше прочитает книг за 3 месяца тот считается самым умным в семье.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Пиццерия </a:t>
            </a:r>
            <a:endParaRPr lang="ru-RU" dirty="0"/>
          </a:p>
        </p:txBody>
      </p:sp>
      <p:pic>
        <p:nvPicPr>
          <p:cNvPr id="4" name="Содержимое 3" descr="m6imTchHw3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786058"/>
            <a:ext cx="6334148" cy="3740154"/>
          </a:xfrm>
        </p:spPr>
      </p:pic>
      <p:sp>
        <p:nvSpPr>
          <p:cNvPr id="5" name="TextBox 4"/>
          <p:cNvSpPr txBox="1"/>
          <p:nvPr/>
        </p:nvSpPr>
        <p:spPr>
          <a:xfrm>
            <a:off x="500034" y="14287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месяц мы ходим в пиццерию, а если не получается сходить </a:t>
            </a:r>
            <a:r>
              <a:rPr lang="ru-RU" dirty="0" err="1" smtClean="0"/>
              <a:t>туда,тогда</a:t>
            </a:r>
            <a:r>
              <a:rPr lang="ru-RU" dirty="0" smtClean="0"/>
              <a:t> мы заказываем её на дом.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260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Verdana</vt:lpstr>
      <vt:lpstr>Wingdings 2</vt:lpstr>
      <vt:lpstr>Яркая</vt:lpstr>
      <vt:lpstr>Традиции моей семьи</vt:lpstr>
      <vt:lpstr>Новый год</vt:lpstr>
      <vt:lpstr>Горка</vt:lpstr>
      <vt:lpstr>Беседка</vt:lpstr>
      <vt:lpstr>Каток</vt:lpstr>
      <vt:lpstr>Кировский парк </vt:lpstr>
      <vt:lpstr>Книжные каникулы.</vt:lpstr>
      <vt:lpstr>Пиццерия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моей семьи</dc:title>
  <dc:creator>Паша</dc:creator>
  <cp:lastModifiedBy>Админ</cp:lastModifiedBy>
  <cp:revision>13</cp:revision>
  <dcterms:created xsi:type="dcterms:W3CDTF">2013-10-06T07:35:44Z</dcterms:created>
  <dcterms:modified xsi:type="dcterms:W3CDTF">2013-10-27T07:31:29Z</dcterms:modified>
</cp:coreProperties>
</file>