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3" r:id="rId3"/>
    <p:sldId id="284" r:id="rId4"/>
    <p:sldId id="285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FF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0FB6-8A16-4B38-B380-16645D953CF9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903A5-27C0-4D70-B8D7-597D4D277E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0FB6-8A16-4B38-B380-16645D953CF9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903A5-27C0-4D70-B8D7-597D4D277E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0FB6-8A16-4B38-B380-16645D953CF9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903A5-27C0-4D70-B8D7-597D4D277E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0FB6-8A16-4B38-B380-16645D953CF9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903A5-27C0-4D70-B8D7-597D4D277E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0FB6-8A16-4B38-B380-16645D953CF9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903A5-27C0-4D70-B8D7-597D4D277E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0FB6-8A16-4B38-B380-16645D953CF9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903A5-27C0-4D70-B8D7-597D4D277E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0FB6-8A16-4B38-B380-16645D953CF9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903A5-27C0-4D70-B8D7-597D4D277E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0FB6-8A16-4B38-B380-16645D953CF9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903A5-27C0-4D70-B8D7-597D4D277E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0FB6-8A16-4B38-B380-16645D953CF9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903A5-27C0-4D70-B8D7-597D4D277E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0FB6-8A16-4B38-B380-16645D953CF9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903A5-27C0-4D70-B8D7-597D4D277E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0FB6-8A16-4B38-B380-16645D953CF9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903A5-27C0-4D70-B8D7-597D4D277E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10FB6-8A16-4B38-B380-16645D953CF9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903A5-27C0-4D70-B8D7-597D4D277E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hecke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Work\&#1058;&#1072;&#1085;&#1103;\&#1088;&#1072;&#1073;&#1086;&#1090;&#1072;\&#1072;&#1090;&#1090;&#1077;&#1089;&#1090;&#1072;&#1094;&#1080;&#1103;\&#1054;&#1093;&#1086;&#1090;&#1085;&#1080;&#1082;&#1086;&#1074;&#1072;%20&#1058;.%20&#1040;\&#1087;&#1088;&#1077;&#1079;&#1077;&#1085;&#1090;&#1072;&#1094;&#1080;&#1103;%20&#1082;%20&#1091;&#1088;&#1086;&#1082;&#1091;\wind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Work\&#1058;&#1072;&#1085;&#1103;\&#1088;&#1072;&#1073;&#1086;&#1090;&#1072;\&#1072;&#1090;&#1090;&#1077;&#1089;&#1090;&#1072;&#1094;&#1080;&#1103;\&#1054;&#1093;&#1086;&#1090;&#1085;&#1080;&#1082;&#1086;&#1074;&#1072;%20&#1058;.%20&#1040;\&#1087;&#1088;&#1077;&#1079;&#1077;&#1085;&#1090;&#1072;&#1094;&#1080;&#1103;%20&#1082;%20&#1091;&#1088;&#1086;&#1082;&#1091;\Pingviny.mp3" TargetMode="External"/><Relationship Id="rId6" Type="http://schemas.openxmlformats.org/officeDocument/2006/relationships/hyperlink" Target="http://photos.lifeisphoto.ru/24/2/249066.jpg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://s47.radikal.ru/i116/0902/56/aba5242d77e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88840"/>
            <a:ext cx="5436096" cy="4077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2735796" y="764704"/>
            <a:ext cx="36724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Антарктида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6" name="wind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388424" y="6237312"/>
            <a:ext cx="448816" cy="448816"/>
          </a:xfrm>
          <a:prstGeom prst="rect">
            <a:avLst/>
          </a:prstGeom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837" y="1042539"/>
            <a:ext cx="5202323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1432358" y="-33010"/>
            <a:ext cx="62792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Мхи и лишайники Антарктиды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712008" cy="5976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3744416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pinguine_sprung_300de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"/>
            <a:ext cx="4355976" cy="2903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Картинка 50 из 50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643283"/>
            <a:ext cx="4141154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2771800" y="2996952"/>
            <a:ext cx="29158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Пингвины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8" name="Pingvin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8639944" y="6237312"/>
            <a:ext cx="504056" cy="504056"/>
          </a:xfrm>
          <a:prstGeom prst="rect">
            <a:avLst/>
          </a:prstGeom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6</Words>
  <Application>Microsoft Office PowerPoint</Application>
  <PresentationFormat>Экран (4:3)</PresentationFormat>
  <Paragraphs>3</Paragraphs>
  <Slides>4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Tess</dc:creator>
  <cp:lastModifiedBy>Tess</cp:lastModifiedBy>
  <cp:revision>99</cp:revision>
  <dcterms:created xsi:type="dcterms:W3CDTF">2013-01-20T13:20:14Z</dcterms:created>
  <dcterms:modified xsi:type="dcterms:W3CDTF">2014-09-22T08:59:45Z</dcterms:modified>
</cp:coreProperties>
</file>