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99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hvest.ru/photos/18.11.2009/holod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ventures.ru/upload_ctrl/showDBFile.aspx?FileID=1484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Work\&#1058;&#1072;&#1085;&#1103;\&#1088;&#1072;&#1073;&#1086;&#1090;&#1072;\&#1072;&#1090;&#1090;&#1077;&#1089;&#1090;&#1072;&#1094;&#1080;&#1103;\&#1054;&#1093;&#1086;&#1090;&#1085;&#1080;&#1082;&#1086;&#1074;&#1072;%20&#1058;.%20&#1040;\&#1087;&#1088;&#1077;&#1079;&#1077;&#1085;&#1090;&#1072;&#1094;&#1080;&#1103;%20&#1082;%20&#1091;&#1088;&#1086;&#1082;&#1091;\Morzh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turizm.ru/country_gallery/167/2336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Work\&#1058;&#1072;&#1085;&#1103;\&#1088;&#1072;&#1073;&#1086;&#1090;&#1072;\&#1072;&#1090;&#1090;&#1077;&#1089;&#1090;&#1072;&#1094;&#1080;&#1103;\&#1054;&#1093;&#1086;&#1090;&#1085;&#1080;&#1082;&#1086;&#1074;&#1072;%20&#1058;.%20&#1040;\&#1087;&#1088;&#1077;&#1079;&#1077;&#1085;&#1090;&#1072;&#1094;&#1080;&#1103;%20&#1082;%20&#1091;&#1088;&#1086;&#1082;&#1091;\ea41c1f77a0ba68512e5fe68327f2bc0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Work\&#1058;&#1072;&#1085;&#1103;\&#1088;&#1072;&#1073;&#1086;&#1090;&#1072;\&#1072;&#1090;&#1090;&#1077;&#1089;&#1090;&#1072;&#1094;&#1080;&#1103;\&#1054;&#1093;&#1086;&#1090;&#1085;&#1080;&#1082;&#1086;&#1074;&#1072;%20&#1058;.%20&#1040;\&#1087;&#1088;&#1077;&#1079;&#1077;&#1085;&#1090;&#1072;&#1094;&#1080;&#1103;%20&#1082;%20&#1091;&#1088;&#1086;&#1082;&#1091;\Pomorniki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93161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652120" y="692696"/>
            <a:ext cx="2880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Северное сияние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70859" cy="24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meridian-express.ru/ru/images/public/africa/uar/Antarctica/tyul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117945" cy="316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06011" cy="292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03244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артинка 78 из 16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900"/>
            <a:ext cx="8801534" cy="644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476672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Северный Ледовитый океан.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Georgia" pitchFamily="18" charset="0"/>
              </a:rPr>
              <a:t>Айсберги.</a:t>
            </a:r>
            <a:endParaRPr lang="ru-RU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артинка 92 из 16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37571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070859" cy="24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915816" y="188640"/>
            <a:ext cx="3672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Белый медведь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5" descr="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98863" cy="26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белый медведь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Ursus_maritimus.wav">
            <a:hlinkClick r:id="" action="ppaction://media"/>
          </p:cNvPr>
          <p:cNvPicPr>
            <a:picLocks noRot="1" noChangeAspect="1"/>
          </p:cNvPicPr>
          <p:nvPr>
            <a:wavAudioFile r:embed="rId1" name="Ursus_maritimus.wav"/>
          </p:nvPr>
        </p:nvPicPr>
        <p:blipFill>
          <a:blip r:embed="rId7" cstate="print"/>
          <a:stretch>
            <a:fillRect/>
          </a:stretch>
        </p:blipFill>
        <p:spPr>
          <a:xfrm>
            <a:off x="8244408" y="6093296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Картинка 243 из 16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445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868144" y="1196752"/>
            <a:ext cx="230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Моржи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Morz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3528" y="6093296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Галина\Desktop\tyl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www.meridian-express.ru/ru/images/public/africa/uar/Antarctica/tyul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5606"/>
            <a:ext cx="5580112" cy="4292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228184" y="836712"/>
            <a:ext cx="230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Тюлень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ea41c1f77a0ba68512e5fe68327f2bc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5966048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" y="838200"/>
            <a:ext cx="864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43808" y="116632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Поморник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omorni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31560" y="6237312"/>
            <a:ext cx="512440" cy="51244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sterna_hirund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74863" cy="2519363"/>
          </a:xfrm>
          <a:prstGeom prst="rect">
            <a:avLst/>
          </a:prstGeom>
          <a:noFill/>
        </p:spPr>
      </p:pic>
      <p:pic>
        <p:nvPicPr>
          <p:cNvPr id="4" name="Picture 7" descr="гагар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951162" cy="1893887"/>
          </a:xfrm>
          <a:prstGeom prst="rect">
            <a:avLst/>
          </a:prstGeom>
          <a:noFill/>
        </p:spPr>
      </p:pic>
      <p:pic>
        <p:nvPicPr>
          <p:cNvPr id="5" name="Picture 24" descr="кай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000250" cy="2592388"/>
          </a:xfrm>
          <a:prstGeom prst="rect">
            <a:avLst/>
          </a:prstGeom>
          <a:noFill/>
        </p:spPr>
      </p:pic>
      <p:pic>
        <p:nvPicPr>
          <p:cNvPr id="6" name="Picture 22" descr="0_6b9c_ef7c7793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520950" cy="1128713"/>
          </a:xfrm>
          <a:prstGeom prst="rect">
            <a:avLst/>
          </a:prstGeom>
          <a:noFill/>
        </p:spPr>
      </p:pic>
      <p:pic>
        <p:nvPicPr>
          <p:cNvPr id="7" name="Picture 26" descr="27471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305050" cy="1992312"/>
          </a:xfrm>
          <a:prstGeom prst="rect">
            <a:avLst/>
          </a:prstGeom>
          <a:noFill/>
        </p:spPr>
      </p:pic>
      <p:pic>
        <p:nvPicPr>
          <p:cNvPr id="9" name="Picture 5" descr="0006-006-Tupik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641908" cy="1977579"/>
          </a:xfrm>
          <a:prstGeom prst="rect">
            <a:avLst/>
          </a:prstGeom>
          <a:noFill/>
        </p:spPr>
      </p:pic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3563888" y="3068960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Georgia" pitchFamily="18" charset="0"/>
              </a:rPr>
              <a:t>Чистики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848" y="5517232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Georgia" pitchFamily="18" charset="0"/>
              </a:rPr>
              <a:t>Розовая чайка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55576" y="6093296"/>
            <a:ext cx="171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Georgia" pitchFamily="18" charset="0"/>
              </a:rPr>
              <a:t>Тупики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39552" y="3140968"/>
            <a:ext cx="1829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Georgia" pitchFamily="18" charset="0"/>
              </a:rPr>
              <a:t>Гагарки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092280" y="3068960"/>
            <a:ext cx="1683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Georgia" pitchFamily="18" charset="0"/>
              </a:rPr>
              <a:t>Крачка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732240" y="6021288"/>
            <a:ext cx="2072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Georgia" pitchFamily="18" charset="0"/>
              </a:rPr>
              <a:t>Чистики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" y="838200"/>
            <a:ext cx="8640000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75856" y="116632"/>
            <a:ext cx="22322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Треска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21</Words>
  <Application>Microsoft Office PowerPoint</Application>
  <PresentationFormat>Экран (4:3)</PresentationFormat>
  <Paragraphs>14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Tess</dc:creator>
  <cp:lastModifiedBy>Tess</cp:lastModifiedBy>
  <cp:revision>95</cp:revision>
  <dcterms:created xsi:type="dcterms:W3CDTF">2013-01-20T13:20:14Z</dcterms:created>
  <dcterms:modified xsi:type="dcterms:W3CDTF">2014-09-22T08:54:05Z</dcterms:modified>
</cp:coreProperties>
</file>