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7" r:id="rId3"/>
    <p:sldId id="285" r:id="rId4"/>
    <p:sldId id="298" r:id="rId5"/>
    <p:sldId id="299" r:id="rId6"/>
    <p:sldId id="286" r:id="rId7"/>
    <p:sldId id="287" r:id="rId8"/>
    <p:sldId id="288" r:id="rId9"/>
    <p:sldId id="289" r:id="rId10"/>
    <p:sldId id="290" r:id="rId11"/>
    <p:sldId id="291" r:id="rId12"/>
    <p:sldId id="259" r:id="rId13"/>
    <p:sldId id="274" r:id="rId14"/>
    <p:sldId id="257" r:id="rId15"/>
    <p:sldId id="283" r:id="rId16"/>
    <p:sldId id="293" r:id="rId17"/>
    <p:sldId id="284" r:id="rId18"/>
    <p:sldId id="300" r:id="rId19"/>
    <p:sldId id="29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37" autoAdjust="0"/>
    <p:restoredTop sz="86399" autoAdjust="0"/>
  </p:normalViewPr>
  <p:slideViewPr>
    <p:cSldViewPr>
      <p:cViewPr varScale="1">
        <p:scale>
          <a:sx n="65" d="100"/>
          <a:sy n="65" d="100"/>
        </p:scale>
        <p:origin x="-82" y="-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8380-F3BB-43AA-8123-F5FDEE4D60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28BF-19B3-4625-A190-65D9D70398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5497-911E-4DAF-8769-D5D141BA2E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D1FAE-E5C0-42AE-BFFD-DD8A574B1F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C6FD0-409E-4444-A4C8-7CDB7A183A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87B3A-D0A5-44B1-9C92-E38287C4DC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7AFF-BC1E-4235-BEC3-9A62FDAE4F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1C40-EC64-4036-91BA-4B4060C99C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4882B-DE68-4EAE-934C-B2ABE85C7B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D6A0B-55FD-41C4-90C3-9A2E0BEC18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D592-7540-40F0-89F5-E97755AFF9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3FAF6-C386-4E61-8E9C-A2D89C2452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13EA-E959-4BCE-9864-52FB5CFD63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3666C-5D6D-4917-8D85-8810EB7763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F0015-81F8-4B6B-8BF8-3098D5ECF5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dirty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dirty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CC7EB0B-9BC8-4D96-B57B-DF3E15C3C6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mmons.wikimedia.org/wiki/File:Coat_of_Arms_of_Shchelkovo_(Moscow_oblast)_(1975).png?uselang=ru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mmons.wikimedia.org/wiki/File:Coat_of_Arms_of_Shchelkovo_(Moscow_oblast).png?uselang=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ommons.wikimedia.org/wiki/File:Flag_of_Schelkovo_(Moscow_oblast).png?uselang=ru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95288" y="692150"/>
            <a:ext cx="8064500" cy="518477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FF3300"/>
                </a:solidFill>
                <a:latin typeface="Monotype Corsiva" pitchFamily="66" charset="0"/>
              </a:rPr>
              <a:t>85-летие  Московской области и города Щёлково.</a:t>
            </a:r>
            <a:br>
              <a:rPr lang="ru-RU" sz="6000" b="1" dirty="0" smtClean="0">
                <a:solidFill>
                  <a:srgbClr val="FF33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3300"/>
                </a:solidFill>
                <a:latin typeface="Monotype Corsiva" pitchFamily="66" charset="0"/>
              </a:rPr>
              <a:t>Поздравляем!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611188" y="6092825"/>
            <a:ext cx="7853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Презентацию подготовила Классный руководитель 2 «б» класса Черноног Н.С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Известняк, торф, фосфориты, солиглины, песок – добывают на территории области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2291" name="Текст 4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Добыча торфа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Фосфоритные рудники в Воскресенске</a:t>
            </a:r>
            <a:endParaRPr lang="ru-RU" dirty="0"/>
          </a:p>
        </p:txBody>
      </p:sp>
      <p:pic>
        <p:nvPicPr>
          <p:cNvPr id="11269" name="Picture 2" descr="C:\Users\MSI 340\Pictures\торф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500188"/>
            <a:ext cx="3930650" cy="2947987"/>
          </a:xfrm>
        </p:spPr>
      </p:pic>
      <p:pic>
        <p:nvPicPr>
          <p:cNvPr id="11270" name="Picture 3" descr="C:\Users\MSI 340\Pictures\форфоритные рудники Воскресенс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5" y="1857375"/>
            <a:ext cx="3930650" cy="261778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Достопримечательности Московской области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500" y="571500"/>
            <a:ext cx="3932238" cy="7921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Бородино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Кусково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Мемориал в Снегирях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Храм в Малых Вязёмах</a:t>
            </a:r>
            <a:endParaRPr lang="ru-RU" dirty="0"/>
          </a:p>
        </p:txBody>
      </p:sp>
      <p:pic>
        <p:nvPicPr>
          <p:cNvPr id="12293" name="Picture 6" descr="C:\Users\MSI 340\Pictures\музей в снегиря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785938"/>
            <a:ext cx="2143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C:\Users\MSI 340\Pictures\храм малые вязёмы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00750" y="3286125"/>
            <a:ext cx="2405063" cy="1643063"/>
          </a:xfrm>
        </p:spPr>
      </p:pic>
      <p:pic>
        <p:nvPicPr>
          <p:cNvPr id="12295" name="Picture 3" descr="C:\Users\MSI 340\Pictures\кусково ф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2214563"/>
            <a:ext cx="15001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 descr="C:\Users\MSI 340\Pictures\бородинская стелла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43000" y="1357313"/>
            <a:ext cx="1714500" cy="1785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6337300" cy="2951163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0000"/>
                </a:solidFill>
              </a:rPr>
              <a:t>Герб города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Щелково до 2007 года</a:t>
            </a:r>
          </a:p>
        </p:txBody>
      </p:sp>
      <p:pic>
        <p:nvPicPr>
          <p:cNvPr id="13315" name="Рисунок 1" descr="https://upload.wikimedia.org/wikipedia/commons/thumb/6/6f/Coat_of_Arms_of_Shchelkovo_%28Moscow_oblast%29_%281975%29.png/100px-Coat_of_Arms_of_Shchelkovo_%28Moscow_oblast%29_%281975%2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333375"/>
            <a:ext cx="20193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3356992"/>
            <a:ext cx="8640960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Герб города Щелково, принятый 18 июля 1975 года. В серебряном щите стилизованный золотой ткацкий челнок с нитью. По бокам от челнока золотые реторта и шестерня. Выше золотые цифры 1925 (год получения статуса города). В лазуревой вершине название города золотом. В подножии щита цвета российского флага. Волнистая линия и текст на голубом фоне подчеркивают, что Щелково стоит на реке Клязьме. Золотая нить образует орнамент коробочки хлопка. Композиционным центром герба является челнок, символизирующий ткацкое производство, издавна известное в бывшем Богородском уезде Московской губернии. Шестерня и реторта — символы химической и машиностроительной отраслей. Устремленный вверх челнок символизирует старт космического корабля.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6337300" cy="25908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0000"/>
                </a:solidFill>
              </a:rPr>
              <a:t>Герб города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Щелково сегодня</a:t>
            </a:r>
          </a:p>
        </p:txBody>
      </p:sp>
      <p:pic>
        <p:nvPicPr>
          <p:cNvPr id="14339" name="Picture 6" descr="Coat of Arms of Shchelkovo (Moscow oblast)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60350"/>
            <a:ext cx="1968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10"/>
          <p:cNvSpPr>
            <a:spLocks noChangeArrowheads="1"/>
          </p:cNvSpPr>
          <p:nvPr/>
        </p:nvSpPr>
        <p:spPr bwMode="auto">
          <a:xfrm>
            <a:off x="250825" y="2492375"/>
            <a:ext cx="8713788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/>
              <a:t>Герб г. Щелково принят 11 апреля 2007 года. Символика фигур герба многозначна:</a:t>
            </a:r>
          </a:p>
          <a:p>
            <a:pPr algn="just"/>
            <a:r>
              <a:rPr lang="ru-RU" sz="1600"/>
              <a:t>Три золотых ткацких челнока и серебряная лента символизируют шёлкоткацкое производство, принёсшее известность городу. Ещё в XIX столетии здесь уже были «многие шёлковые фабрики». Золото — символ богатства, стабильности, уважения и интеллекта.</a:t>
            </a:r>
          </a:p>
          <a:p>
            <a:r>
              <a:rPr lang="ru-RU" sz="1600"/>
              <a:t>Шёлковая лента и челноки своими очертаниями напоминают букву «Щ» — первую букву в названии города.</a:t>
            </a:r>
          </a:p>
          <a:p>
            <a:r>
              <a:rPr lang="ru-RU" sz="1600"/>
              <a:t>Серебряная лента аллегорически показывает реку Клязьму, на берегах которой располо-жен город Щелково.</a:t>
            </a:r>
          </a:p>
          <a:p>
            <a:r>
              <a:rPr lang="ru-RU" sz="1600"/>
              <a:t>Три серебряные звезды, расположенные вверху щита, аллегорически указывают на расположенный здесь Звёздный городок. На его территории находятся Центр подготовки космонавтов и одноименный музей. Музей Центра подготовки космонавтов — один из крупнейших в мире хранилищ документов и материалов по истории пилотируемой космонавтики. Три звезды также символизируют Троицкую церковь.</a:t>
            </a:r>
          </a:p>
          <a:p>
            <a:r>
              <a:rPr lang="ru-RU" sz="1600"/>
              <a:t>Звезда — традиционный символ путеводности, возвышенных устремлений, стремления вперёд. Серебро — символ чистоты, совершенства, мира и взаимопонимания. Синий цвет — символ чести, благородства, духовности, небесных просторов.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510588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FF0000"/>
                </a:solidFill>
              </a:rPr>
              <a:t>Флаг города Щелково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8158163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i="1" dirty="0" smtClean="0"/>
              <a:t>	 </a:t>
            </a:r>
            <a:endParaRPr lang="ru-RU" sz="2800" i="1" dirty="0" smtClean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15364" name="Picture 14" descr="Flag of Schelkovo (Moscow oblast)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052513"/>
            <a:ext cx="518477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4509120"/>
            <a:ext cx="864096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Флаг муниципального образования городское поселение Щёлково составлен на основании герба городского поселения Щёлково по правилам и соответствующим традициям и отражает исторические, культурные, социально-экономические, национальные и иные местные традиции.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Наш город Щелково</a:t>
            </a:r>
          </a:p>
        </p:txBody>
      </p:sp>
      <p:pic>
        <p:nvPicPr>
          <p:cNvPr id="16387" name="Picture 1" descr="http://www.schelkovo-gorod.ru/UserFiles/PhotoGallery/SmallPict/e439c004-70f9-4836-be51-588f548b23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12875"/>
            <a:ext cx="7464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3348038" y="6165850"/>
            <a:ext cx="2663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Въездной знак в город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Щелково на старых фотографиях</a:t>
            </a:r>
            <a:endParaRPr lang="ru-RU" sz="3600" dirty="0"/>
          </a:p>
        </p:txBody>
      </p:sp>
      <p:pic>
        <p:nvPicPr>
          <p:cNvPr id="17411" name="Picture 2" descr="C:\Users\СЕРГЕЙ\Desktop\КАРТИНКИ\ae339dd1-6e87-4ee8-90c5-d3997ee16df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25538"/>
            <a:ext cx="2808287" cy="1798637"/>
          </a:xfrm>
          <a:noFill/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539750" y="2924175"/>
            <a:ext cx="2368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Станция «Щелково»</a:t>
            </a:r>
          </a:p>
          <a:p>
            <a:r>
              <a:rPr lang="ru-RU"/>
              <a:t>1912 г.</a:t>
            </a:r>
          </a:p>
        </p:txBody>
      </p:sp>
      <p:pic>
        <p:nvPicPr>
          <p:cNvPr id="17413" name="Picture 3" descr="C:\Users\СЕРГЕЙ\Desktop\КАРТИНКИ\3c259124-0841-4858-a3bc-2cc96f02c9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052513"/>
            <a:ext cx="26209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5292725" y="2924175"/>
            <a:ext cx="3024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Здание Щелковского потребительского общества</a:t>
            </a:r>
          </a:p>
        </p:txBody>
      </p:sp>
      <p:pic>
        <p:nvPicPr>
          <p:cNvPr id="17415" name="Picture 4" descr="C:\Users\СЕРГЕЙ\Desktop\КАРТИНКИ\e99eac30-c24b-469a-8e94-d1dde0cb0e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933825"/>
            <a:ext cx="264636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C:\Users\СЕРГЕЙ\Desktop\КАРТИНКИ\b7b76c94-a900-4ecd-9cfc-a51c44a56d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860800"/>
            <a:ext cx="2841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468313" y="5876925"/>
            <a:ext cx="2046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Площадь Ленина</a:t>
            </a:r>
          </a:p>
          <a:p>
            <a:r>
              <a:rPr lang="ru-RU"/>
              <a:t>1920 г.</a:t>
            </a:r>
          </a:p>
        </p:txBody>
      </p:sp>
      <p:sp>
        <p:nvSpPr>
          <p:cNvPr id="17418" name="TextBox 15"/>
          <p:cNvSpPr txBox="1">
            <a:spLocks noChangeArrowheads="1"/>
          </p:cNvSpPr>
          <p:nvPr/>
        </p:nvSpPr>
        <p:spPr bwMode="auto">
          <a:xfrm>
            <a:off x="5508625" y="5876925"/>
            <a:ext cx="1982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Кинопередвижка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Усадьба Гребнево</a:t>
            </a:r>
            <a:endParaRPr lang="ru-RU" dirty="0"/>
          </a:p>
        </p:txBody>
      </p:sp>
      <p:pic>
        <p:nvPicPr>
          <p:cNvPr id="18435" name="Picture 4" descr="C:\Users\СЕРГЕЙ\Desktop\КАРТИНКИ\300px-Гребнево_церковь_Николая_Чудотворца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16113"/>
            <a:ext cx="2808287" cy="1873250"/>
          </a:xfrm>
          <a:noFill/>
        </p:spPr>
      </p:pic>
      <p:pic>
        <p:nvPicPr>
          <p:cNvPr id="18436" name="Picture 5" descr="C:\Users\СЕРГЕЙ\Desktop\КАРТИНКИ\120px-Grebnevo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365625"/>
            <a:ext cx="29511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C:\Users\СЕРГЕЙ\Desktop\КАРТИНКИ\120px-Grebnevo_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365625"/>
            <a:ext cx="2808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C:\Users\СЕРГЕЙ\Desktop\КАРТИНКИ\120px-Grebnevo_-_Pal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9838" y="1916113"/>
            <a:ext cx="29956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1625" y="404813"/>
            <a:ext cx="8540750" cy="5694362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Дорогие ребята!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	В период вашей учебы мы будем узнавать много нового и интересного о нашем крае, нашей малой родине – Московской области и г. Щелково.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Поздравляю всех с юбилеем!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Подготовила: Классный руководитель 2 «Б» класса МАОУ СОШ № 3 г.Щелково Черноног Н.С.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2" descr="C:\Users\СЕРГЕЙ\Desktop\КАРТИНКИ\250px-Flag_of_Moscow_oblast_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12875"/>
            <a:ext cx="2371725" cy="1584325"/>
          </a:xfrm>
          <a:noFill/>
        </p:spPr>
      </p:pic>
      <p:pic>
        <p:nvPicPr>
          <p:cNvPr id="3076" name="Picture 3" descr="C:\Users\СЕРГЕЙ\Desktop\КАРТИНКИ\100px-Coat_of_arms_of_Moscow_Oblast_(large)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908050"/>
            <a:ext cx="17462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0825" y="3213100"/>
            <a:ext cx="8713788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kern="0" dirty="0">
                <a:solidFill>
                  <a:srgbClr val="B7E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Московская область образована 14 января 1929 года. Исторически области предшествовала Московская губерния, образованная в 1708 году. Область была образована 14 января 1929 года как Центрально-промышленная область, в ходе укрупнения единиц административно-территориального деления РСФСР, а 3 июня 1929 года была переименована в Московскую область.</a:t>
            </a:r>
            <a:br>
              <a:rPr lang="ru-RU" sz="1600" kern="0" dirty="0">
                <a:solidFill>
                  <a:srgbClr val="B7E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1600" kern="0" dirty="0">
                <a:solidFill>
                  <a:srgbClr val="B7E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Административно область состоит из 36 районов, 31 города областного подчинения и 5 закрытых административно-территориальных образований.</a:t>
            </a:r>
            <a:br>
              <a:rPr lang="ru-RU" sz="1600" kern="0" dirty="0">
                <a:solidFill>
                  <a:srgbClr val="B7E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1600" kern="0" dirty="0">
                <a:solidFill>
                  <a:srgbClr val="B7E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Площадь области — 44 379 км</a:t>
            </a:r>
            <a:r>
              <a:rPr lang="ru-RU" sz="1600" kern="0" baseline="30000" dirty="0">
                <a:solidFill>
                  <a:srgbClr val="B7E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2</a:t>
            </a:r>
            <a:r>
              <a:rPr lang="ru-RU" sz="1600" kern="0" dirty="0">
                <a:solidFill>
                  <a:srgbClr val="B7E7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; Население области составляет 7 129 218.</a:t>
            </a:r>
            <a:r>
              <a:rPr lang="ru-RU" sz="1600" dirty="0"/>
              <a:t> </a:t>
            </a:r>
          </a:p>
          <a:p>
            <a:pPr>
              <a:defRPr/>
            </a:pPr>
            <a:r>
              <a:rPr lang="ru-RU" sz="1600" dirty="0"/>
              <a:t>Кстати, территория современного Подмосковья была населена более 20 тысяч лет назад. Исторически Московской области предшествовала Московская губерния, учрежденная Петром I в 1708 году. После Октябрьской революции губернии ликвидировали, а в двадцатых годах началась реформа по укрупнению регионов. </a:t>
            </a:r>
            <a:endParaRPr lang="ru-RU" dirty="0"/>
          </a:p>
        </p:txBody>
      </p:sp>
      <p:sp>
        <p:nvSpPr>
          <p:cNvPr id="3078" name="TextBox 10"/>
          <p:cNvSpPr txBox="1">
            <a:spLocks noChangeArrowheads="1"/>
          </p:cNvSpPr>
          <p:nvPr/>
        </p:nvSpPr>
        <p:spPr bwMode="auto">
          <a:xfrm>
            <a:off x="323850" y="404813"/>
            <a:ext cx="8786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этом году исполняется 85 лет Московской области</a:t>
            </a:r>
          </a:p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нашему г. Щёлково</a:t>
            </a:r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771775" y="1773238"/>
            <a:ext cx="4119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C000"/>
                </a:solidFill>
              </a:rPr>
              <a:t>Герб и флаг Московской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Карта Московской области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099" name="Picture 2" descr="C:\Users\MSI 340\Pictures\рельеф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714375"/>
            <a:ext cx="490696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404813"/>
            <a:ext cx="8518525" cy="6119812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XVIII веке в Москве и городах Подмосковья быстро развивалась мануфактурная, а затем и фабричная промышленность. В частности, в XVIII веке в Московской губернии получили развитие шелковое и хлопчатобумажное производство, кроме того строились отделочные, красильно-прядильные, прядильные фабрики.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второй половине XIX века, в особенности после крестьянской реформы 1861 года, Московская губерния пережила сильный экономический подъем. К этому времени относится строительство железнодорожной сети.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1851 на территории губернии появилась первая железнодорожная линия, соединившая Москву и Санкт-Петербург; в 1862 было открыто движение по линии на Нижний Новгород, а год спустя началось движения до Сергиева Посада. В 1866 году была введена в действия дорога Москва — Рязань, в 1866-68 годах была построена железная дорога из Москвы до Курска, а в 1872 году была открыта железная дорога из Москвы через Смоленск на Варшаву.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Текстильная промышленность продолжала оставаться главной отраслью в Московской губернии во второй половине XIX века. Кроме того, благодаря интенсивному железно-дорожному строительству получило развитие и машиностроение. Так, во второй половине XIX века был открыт крупный Коломенский машиностроительный завод, в тот же период начал действовать вагоностроительный завод в Мытищах. </a:t>
            </a:r>
            <a:endParaRPr lang="ru-RU" sz="1600" dirty="0" smtClean="0">
              <a:solidFill>
                <a:srgbClr val="B7E7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476250"/>
            <a:ext cx="8540750" cy="5622925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1883 году был открыт Климовский завод ткацких станков, в Люберцах развернулось производство сельскохозяйственных машин.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Московской области сохранилось множество усадеб XVIII-XIX веков, с которыми были связаны имена многих писателей, художников, ученых, государственных деятелей. 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Самыми известными усадьбами, в которых сохранились значительные архитектурные и культурные памятники, являются Абрамцево, Мураново, Остафьево, Архангельское. Усадьба Мелихово превращена в литературно-мемориальный музей-заповедник музей Антона Чехова. В Клину основан дом-музей Петра Чайковского. Среди других усадеб — Горенки, Пехро-Покровское  и Пехро-Яковлевское в Балашихинском районе, Ивановское, Ярополец Чернышевых и Ярополец Гончаровых возле Волоколамска, Долматово в Домодедовском районе, Покровское-Рубцово в Истре, Знаменское-Губайлово в Красногорске, Валуево в 9 км от станции Внуково, Горки Ленинские в Ленинском районе, Остров возле Лыткарино, Суханово возле города Видное. Усадьбы Захарово и Большие Вяземы входят в историко-литературный музей-заповедник имени А.С. Пушкина. </a:t>
            </a:r>
          </a:p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Усадьба Гребнево, находящаяся в нашем районе, также относится к памятникам архитектуры.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Сейчас в Подмосковье насчитывается 77 городов, в 19 из них живут свыше 100 тысяч человек. Население всей области составляет более 7 миллионов человек.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Рельеф Московской области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7171" name="Picture 2" descr="C:\Users\MSI 340\Pictures\цифровая модель рельеф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928688"/>
            <a:ext cx="4419600" cy="41878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078" name="Picture 6" descr="C:\Users\MSI 340\Pictures\рельеф дмитр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642918"/>
            <a:ext cx="3932238" cy="2614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MSI 340\Pictures\рельеф чех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571744"/>
            <a:ext cx="393065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Реки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0243" name="Текст 5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Карта рек и озёр</a:t>
            </a:r>
          </a:p>
        </p:txBody>
      </p:sp>
      <p:sp>
        <p:nvSpPr>
          <p:cNvPr id="10244" name="Текст 7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Москва-река</a:t>
            </a:r>
          </a:p>
        </p:txBody>
      </p:sp>
      <p:pic>
        <p:nvPicPr>
          <p:cNvPr id="9221" name="Picture 2" descr="C:\Users\MSI 340\Pictures\карта ре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8338" y="1447800"/>
            <a:ext cx="3810000" cy="3489325"/>
          </a:xfrm>
        </p:spPr>
      </p:pic>
      <p:pic>
        <p:nvPicPr>
          <p:cNvPr id="9222" name="Picture 3" descr="C:\Users\MSI 340\Pictures\рек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2963" y="1819275"/>
            <a:ext cx="3930650" cy="27463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Полезные ископаемые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122" name="Picture 2" descr="C:\Users\MSI 340\Pictures\пол иско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000108"/>
            <a:ext cx="3732007" cy="418782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806</TotalTime>
  <Words>396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Wingdings</vt:lpstr>
      <vt:lpstr>Calibri</vt:lpstr>
      <vt:lpstr>Monotype Corsiva</vt:lpstr>
      <vt:lpstr>Times New Roman</vt:lpstr>
      <vt:lpstr>Wingdings 2</vt:lpstr>
      <vt:lpstr>Облака</vt:lpstr>
      <vt:lpstr>85-летие  Московской области и города Щёлково. Поздравляем!</vt:lpstr>
      <vt:lpstr> </vt:lpstr>
      <vt:lpstr>Карта Московской области</vt:lpstr>
      <vt:lpstr>Слайд 4</vt:lpstr>
      <vt:lpstr>Слайд 5</vt:lpstr>
      <vt:lpstr>Рельеф Московской области</vt:lpstr>
      <vt:lpstr>Слайд 7</vt:lpstr>
      <vt:lpstr>Реки </vt:lpstr>
      <vt:lpstr>Полезные ископаемые</vt:lpstr>
      <vt:lpstr>Известняк, торф, фосфориты, солиглины, песок – добывают на территории области</vt:lpstr>
      <vt:lpstr>Достопримечательности Московской области</vt:lpstr>
      <vt:lpstr>Герб города  Щелково до 2007 года</vt:lpstr>
      <vt:lpstr>Герб города  Щелково сегодня</vt:lpstr>
      <vt:lpstr>Флаг города Щелково</vt:lpstr>
      <vt:lpstr>Наш город Щелково</vt:lpstr>
      <vt:lpstr>Щелково на старых фотографиях</vt:lpstr>
      <vt:lpstr>Усадьба Гребнево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СЕРГЕЙ</dc:creator>
  <cp:lastModifiedBy>СЕРГЕЙ</cp:lastModifiedBy>
  <cp:revision>34</cp:revision>
  <dcterms:created xsi:type="dcterms:W3CDTF">1601-01-01T00:00:00Z</dcterms:created>
  <dcterms:modified xsi:type="dcterms:W3CDTF">2014-09-20T15:27:48Z</dcterms:modified>
</cp:coreProperties>
</file>