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5" r:id="rId4"/>
    <p:sldId id="258" r:id="rId5"/>
    <p:sldId id="269" r:id="rId6"/>
    <p:sldId id="276" r:id="rId7"/>
    <p:sldId id="277" r:id="rId8"/>
    <p:sldId id="270" r:id="rId9"/>
    <p:sldId id="274" r:id="rId10"/>
    <p:sldId id="259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13E7-2678-4715-A790-0D87FD6B00FA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E7927D-5177-4DFA-A06F-48847C1E657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13E7-2678-4715-A790-0D87FD6B00FA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927D-5177-4DFA-A06F-48847C1E6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13E7-2678-4715-A790-0D87FD6B00FA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927D-5177-4DFA-A06F-48847C1E6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13E7-2678-4715-A790-0D87FD6B00FA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927D-5177-4DFA-A06F-48847C1E6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13E7-2678-4715-A790-0D87FD6B00FA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927D-5177-4DFA-A06F-48847C1E657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13E7-2678-4715-A790-0D87FD6B00FA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927D-5177-4DFA-A06F-48847C1E657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13E7-2678-4715-A790-0D87FD6B00FA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927D-5177-4DFA-A06F-48847C1E657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13E7-2678-4715-A790-0D87FD6B00FA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927D-5177-4DFA-A06F-48847C1E6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13E7-2678-4715-A790-0D87FD6B00FA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927D-5177-4DFA-A06F-48847C1E6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13E7-2678-4715-A790-0D87FD6B00FA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927D-5177-4DFA-A06F-48847C1E6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13E7-2678-4715-A790-0D87FD6B00FA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927D-5177-4DFA-A06F-48847C1E6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FE013E7-2678-4715-A790-0D87FD6B00FA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E7927D-5177-4DFA-A06F-48847C1E657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39" y="1484784"/>
            <a:ext cx="6629019" cy="1728192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chemeClr val="accent5">
                    <a:lumMod val="75000"/>
                  </a:schemeClr>
                </a:solidFill>
              </a:rPr>
              <a:t>Использование игровой деятельности на уроках в начальной школе.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1752600"/>
          </a:xfrm>
        </p:spPr>
        <p:txBody>
          <a:bodyPr/>
          <a:lstStyle/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МОУ Варшавская СОШ</a:t>
            </a:r>
          </a:p>
          <a:p>
            <a:r>
              <a:rPr lang="ru-RU" dirty="0" err="1" smtClean="0"/>
              <a:t>Шартон</a:t>
            </a:r>
            <a:r>
              <a:rPr lang="ru-RU" dirty="0" smtClean="0"/>
              <a:t> Ирина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34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ки Жени\2014-01-07 ок\ок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55776" y="127173"/>
            <a:ext cx="337873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ки Жени\2014-01-07 окр\окр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92" y="2780928"/>
            <a:ext cx="281389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ки Жени\2014-01-07 о\о 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3008188" cy="429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24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816424" cy="610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687539" cy="592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52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417834"/>
            <a:ext cx="8640960" cy="3440166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«Без </a:t>
            </a:r>
            <a:r>
              <a:rPr lang="ru-RU" sz="2400" dirty="0">
                <a:solidFill>
                  <a:schemeClr val="tx1"/>
                </a:solidFill>
              </a:rPr>
              <a:t>игры нет,  и не может </a:t>
            </a:r>
            <a:r>
              <a:rPr lang="ru-RU" sz="2400" dirty="0" smtClean="0">
                <a:solidFill>
                  <a:schemeClr val="tx1"/>
                </a:solidFill>
              </a:rPr>
              <a:t>быть полноценного умственного развития</a:t>
            </a:r>
            <a:r>
              <a:rPr lang="ru-RU" sz="2000" dirty="0" smtClean="0">
                <a:solidFill>
                  <a:schemeClr val="tx1"/>
                </a:solidFill>
              </a:rPr>
              <a:t>. Игра </a:t>
            </a:r>
            <a:r>
              <a:rPr lang="ru-RU" sz="1600" dirty="0">
                <a:solidFill>
                  <a:schemeClr val="tx1"/>
                </a:solidFill>
              </a:rPr>
              <a:t>– </a:t>
            </a:r>
            <a:r>
              <a:rPr lang="ru-RU" sz="2400" dirty="0">
                <a:solidFill>
                  <a:schemeClr val="tx1"/>
                </a:solidFill>
              </a:rPr>
              <a:t>это </a:t>
            </a:r>
            <a:r>
              <a:rPr lang="ru-RU" sz="2400" dirty="0" smtClean="0">
                <a:solidFill>
                  <a:schemeClr val="tx1"/>
                </a:solidFill>
              </a:rPr>
              <a:t>искра, зажигающая огонек  пытливости и  любознательности»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800" dirty="0" err="1">
                <a:solidFill>
                  <a:schemeClr val="tx1"/>
                </a:solidFill>
              </a:rPr>
              <a:t>В.А.Сухомлинский</a:t>
            </a:r>
            <a:r>
              <a:rPr lang="ru-RU" sz="4400" dirty="0">
                <a:solidFill>
                  <a:schemeClr val="tx1"/>
                </a:solidFill>
              </a:rPr>
              <a:t/>
            </a:r>
            <a:br>
              <a:rPr lang="ru-RU" sz="4400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158980" cy="317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фото\Новая папка\шкрла\DSC051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032448" cy="31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92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8964488" cy="763488"/>
          </a:xfrm>
        </p:spPr>
        <p:txBody>
          <a:bodyPr/>
          <a:lstStyle/>
          <a:p>
            <a:r>
              <a:rPr lang="ru-RU" sz="4400" dirty="0" smtClean="0"/>
              <a:t>«Собери букет»          «Ромашка»</a:t>
            </a:r>
            <a:endParaRPr lang="ru-RU" sz="4400" dirty="0"/>
          </a:p>
        </p:txBody>
      </p:sp>
      <p:pic>
        <p:nvPicPr>
          <p:cNvPr id="4098" name="Picture 2" descr="C:\Users\User\Desktop\с фотоаппарата\рома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877106"/>
            <a:ext cx="4615165" cy="445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с фотоаппарата\мат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096344" cy="434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42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836712"/>
            <a:ext cx="7859216" cy="763488"/>
          </a:xfrm>
        </p:spPr>
        <p:txBody>
          <a:bodyPr/>
          <a:lstStyle/>
          <a:p>
            <a:r>
              <a:rPr lang="ru-RU" dirty="0" err="1" smtClean="0"/>
              <a:t>Танграм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6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альбом\фото\Новая папка\шкрла\DSC0514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52"/>
          <a:stretch/>
        </p:blipFill>
        <p:spPr bwMode="auto">
          <a:xfrm>
            <a:off x="3832951" y="110836"/>
            <a:ext cx="5158618" cy="37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альбом\фото\Новая папка\шкрла\DSC0513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55"/>
          <a:stretch/>
        </p:blipFill>
        <p:spPr bwMode="auto">
          <a:xfrm>
            <a:off x="1976717" y="3230341"/>
            <a:ext cx="3712468" cy="345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альбом\фото\Новая папка\шкрла\DSC0514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476672"/>
            <a:ext cx="3456384" cy="32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248472" cy="3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2624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3888432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655244"/>
            <a:ext cx="3654152" cy="274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97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401398" cy="330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3121984" cy="23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28954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900" y="237003"/>
            <a:ext cx="4070060" cy="30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645024"/>
            <a:ext cx="3367732" cy="287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92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альбом\фото\DSC05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6617709" cy="496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альбом\фото\DSC052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фотоальбом\фото\Новая папка\фото\школа\DSC049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3960440" cy="275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71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с фотоаппарата\тетрад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589" y="692696"/>
            <a:ext cx="7891864" cy="525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1"/>
            <a:ext cx="3380392" cy="255454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УМК </a:t>
            </a:r>
            <a:endParaRPr lang="ru-RU" sz="40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sz="4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содержит </a:t>
            </a:r>
            <a:r>
              <a:rPr lang="ru-RU" sz="40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игровые упражнения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137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580</TotalTime>
  <Words>54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Использование игровой деятельности на уроках в начальной школе.</vt:lpstr>
      <vt:lpstr>«Без игры нет,  и не может быть полноценного умственного развития. Игра – это искра, зажигающая огонек  пытливости и  любознательности» В.А.Сухомлинский </vt:lpstr>
      <vt:lpstr>«Собери букет»          «Ромашка»</vt:lpstr>
      <vt:lpstr>Танграм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игровой деятельности на уроках в начальной школе.</dc:title>
  <dc:creator>User</dc:creator>
  <cp:lastModifiedBy>User</cp:lastModifiedBy>
  <cp:revision>32</cp:revision>
  <dcterms:created xsi:type="dcterms:W3CDTF">2013-12-30T10:07:27Z</dcterms:created>
  <dcterms:modified xsi:type="dcterms:W3CDTF">2014-01-20T11:47:07Z</dcterms:modified>
</cp:coreProperties>
</file>