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708476"/>
            <a:ext cx="4032447" cy="1702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Живая и неживая природа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Составил учитель начальных классов ГБОУ школа № 120</a:t>
            </a:r>
          </a:p>
          <a:p>
            <a:r>
              <a:rPr lang="ru-RU" dirty="0" smtClean="0"/>
              <a:t>ГРИГОРЬЕВА В.М.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6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79158"/>
            <a:ext cx="714330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Повторение изученного материала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7385" y="2564904"/>
            <a:ext cx="60917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КАК НУЖНО ПРАВИЛЬНО ОТНОСИТЬСЯ К ПРИРОДЕ?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41178" y="5445224"/>
            <a:ext cx="460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БЕРЕЧЬ ЕЁ, ОХРАНЯТЬ, НЕ ЗАГРЯЗНЯТЬ!!!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76625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64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08720"/>
            <a:ext cx="6558206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НАД НОВЫМ МАТЕРИАЛОМ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0781" y="1628800"/>
            <a:ext cx="4475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- ЧТО ТАКОЕ ПРИРОДА?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437112"/>
            <a:ext cx="7560082" cy="1682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</a:rPr>
              <a:t>ПРИРОДА – ЭТО ВЕСЬ ОКРУЖАЮЩИЙ НАС МИР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</a:rPr>
              <a:t>С НЕЖИВЫМИ ПРЕДМЕТАМИ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</a:rPr>
              <a:t>И С ЖИВЫМИ ОБИТАТЕЛЯМИ ЗЕМЛИ.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600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31" y="2388651"/>
            <a:ext cx="23050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3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80728"/>
            <a:ext cx="6817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ЖИВОЕ И НЕЖИВОЕ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" y="5082972"/>
            <a:ext cx="12713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79" y="5016677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79" y="5016677"/>
            <a:ext cx="101014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90972"/>
            <a:ext cx="1634101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978" y="5023533"/>
            <a:ext cx="148561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35" y="4908216"/>
            <a:ext cx="124879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8" y="1885403"/>
            <a:ext cx="127476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34" y="2132856"/>
            <a:ext cx="1438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79" y="2090632"/>
            <a:ext cx="101123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09707"/>
            <a:ext cx="16335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26" y="3499584"/>
            <a:ext cx="14874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95" y="3644697"/>
            <a:ext cx="124936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59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915" y="980728"/>
            <a:ext cx="82317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ЧЕМ ОТЛИЧАЕТСЯ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ЖИВАЯ ПРИРОДА ОТ НЕЖИВОЙ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79862"/>
            <a:ext cx="3269254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2389092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5678602"/>
            <a:ext cx="4964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ЖИВОЕ МОЖЕТ ДВИГАТЬСЯ</a:t>
            </a:r>
            <a:endParaRPr lang="ru-RU" sz="28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4" y="1196751"/>
            <a:ext cx="3102284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95" y="1052751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03" y="4221088"/>
            <a:ext cx="2232000" cy="2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581128"/>
            <a:ext cx="3169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solidFill>
                  <a:srgbClr val="0070C0"/>
                </a:solidFill>
              </a:rPr>
              <a:t>ЖИВОЕ РАСТЁТ</a:t>
            </a:r>
            <a:endParaRPr lang="ru-RU" sz="32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9" y="3789040"/>
            <a:ext cx="3408192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40" y="4293096"/>
            <a:ext cx="3456000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8253"/>
            <a:ext cx="2592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3127" y="908720"/>
            <a:ext cx="50305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/>
              <a:t>ЧТОБЫ НОРМАЛЬНО 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/>
              <a:t>РАСТИ И РАЗВИВАТЬСЯ  ЖИВОЙ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/>
              <a:t>ОРГАНИЗМ ДОЛЖЕН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7572" y="2967335"/>
            <a:ext cx="26901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ПИТАТЬСЯ</a:t>
            </a:r>
            <a:endParaRPr lang="ru-RU" sz="40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17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90808"/>
            <a:ext cx="2867212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29160"/>
            <a:ext cx="191650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21" y="980728"/>
            <a:ext cx="2547278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869160"/>
            <a:ext cx="6372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/>
              <a:t>НА ЗЕМЛЕ ПОСТОЯННО ПОЯВЛЯЮТСЯ,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/>
              <a:t>РОЖДАЮТСЯ НОВЫЕ ЖИВЫЕ СУЩЕСТВА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226842"/>
            <a:ext cx="40815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РАЗМНОЖЕНИЕ</a:t>
            </a:r>
            <a:endParaRPr lang="ru-RU" sz="40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821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9338" y="1052736"/>
            <a:ext cx="56653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ПОДВЕДЕНИЕ ИТОГОВ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6069" y="1988840"/>
            <a:ext cx="6591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2060"/>
                </a:solidFill>
              </a:rPr>
              <a:t>ВСПОМНИТЕ ПРИЗНАКИ ЖИВОЙ ПРИРОДЫ</a:t>
            </a:r>
            <a:endParaRPr lang="ru-RU" sz="2400" b="1" i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08" y="2628201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ДВИЖЕНИЕ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3375593"/>
            <a:ext cx="129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РОСТ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6534" y="4618959"/>
            <a:ext cx="2048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ПИТАНИЕ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445224"/>
            <a:ext cx="3390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РАЗМНОЖЕНИЕ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63" y="262820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57688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3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137</TotalTime>
  <Words>102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Живая и неживая природа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и неживая природа</dc:title>
  <dc:creator>Cab-12</dc:creator>
  <cp:lastModifiedBy>Cab-12</cp:lastModifiedBy>
  <cp:revision>13</cp:revision>
  <dcterms:created xsi:type="dcterms:W3CDTF">2014-09-22T14:21:20Z</dcterms:created>
  <dcterms:modified xsi:type="dcterms:W3CDTF">2014-09-22T16:41:30Z</dcterms:modified>
</cp:coreProperties>
</file>