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8" r:id="rId3"/>
    <p:sldId id="287" r:id="rId4"/>
    <p:sldId id="279" r:id="rId5"/>
    <p:sldId id="289" r:id="rId6"/>
    <p:sldId id="305" r:id="rId7"/>
    <p:sldId id="308" r:id="rId8"/>
    <p:sldId id="309" r:id="rId9"/>
    <p:sldId id="297" r:id="rId10"/>
    <p:sldId id="304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0818" autoAdjust="0"/>
    <p:restoredTop sz="88974" autoAdjust="0"/>
  </p:normalViewPr>
  <p:slideViewPr>
    <p:cSldViewPr>
      <p:cViewPr varScale="1">
        <p:scale>
          <a:sx n="65" d="100"/>
          <a:sy n="65" d="100"/>
        </p:scale>
        <p:origin x="-2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962F97-CF25-4F2A-8392-F395C2EAD6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7B84B-82EF-42D5-A4E1-4AF3F75EB5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97CF4-D250-477D-BC10-8C668A4525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4B1068-7A93-4E62-85DD-DB701B526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CA39-0B0D-432A-8176-1C3B0346C8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D4AFC-8BB1-4440-A5CF-BE6823786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42D41-09F0-4BD3-815B-28EC5EA884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3DC00-90AA-4AFF-958B-1341BBA1DA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6038D-EE65-40C3-942D-A7058BF0A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ADF61-5B99-452D-AC70-AC8CEA052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F4FB-BAC3-4C7C-9727-A9C0B1F74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7A730-B563-4998-9DAD-7ED9DD1A80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D30492F-FF99-449B-A5CE-32D7662688D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url?q=http://sacralis.com/filosofskie-techeniya/917-islam-i-hristianstvo-nekotorye-shodstva-i-razlichiya.html&amp;sa=U&amp;ei=y_SYUfnsF-am4gT1u4FI&amp;ved=0CCUQFjAD&amp;usg=AFQjCNEwDnzhTfGwrruzPg1gpKtHau92n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Православие и Ислам в моей семье.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5013325"/>
            <a:ext cx="4745037" cy="1511300"/>
          </a:xfrm>
        </p:spPr>
        <p:txBody>
          <a:bodyPr/>
          <a:lstStyle/>
          <a:p>
            <a:r>
              <a:rPr lang="ru-RU" sz="2000" dirty="0"/>
              <a:t>Шульгина Дарья, ученица 4 </a:t>
            </a:r>
            <a:r>
              <a:rPr lang="ru-RU" sz="2000" dirty="0" smtClean="0"/>
              <a:t>класса.</a:t>
            </a:r>
            <a:endParaRPr lang="ru-RU" sz="2000" dirty="0"/>
          </a:p>
          <a:p>
            <a:r>
              <a:rPr lang="ru-RU" sz="2000" dirty="0" smtClean="0"/>
              <a:t>Шульгина Г.К., </a:t>
            </a:r>
            <a:r>
              <a:rPr lang="ru-RU" sz="2000" dirty="0"/>
              <a:t>учитель МОУ Варшавская СОШ.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4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8463" cy="6858000"/>
          </a:xfrm>
          <a:noFill/>
          <a:ln/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79388" y="3063875"/>
            <a:ext cx="8964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Скоро в городе Карталы построят мечеть. Моя мама тоже не осталась в стороне. Она внесла небольшой вклад на строительство мечети. Мы всей семьёй её поддержали.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23850" y="709613"/>
            <a:ext cx="864076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/>
              <a:t>Моя мама не носит платок и не совершает намаз, но с возрастом она понимает, что свои обычаи и традиции надо соблюдать.</a:t>
            </a:r>
            <a:br>
              <a:rPr lang="ru-RU" sz="1800"/>
            </a:br>
            <a:r>
              <a:rPr lang="ru-RU" sz="1800"/>
              <a:t>Однажды после смерти моей бабушки, которую мама перенесла очень тяжело. Она не знала, как хоронить бабушку по-мусульмански. Ведь ей никто ничего не объяснял, как и что надо делать. Всё легло на плечи мамы и теток. После этого случая моя мама стала немного мусульманкой. Она теперь знает, что нужно делать, когда умирает мусульманин и какие бывают мусульманские праздники. Скоро у мусульман будет тоже родительский день. Нашей бабушки уже нет 15 лет и поэтому вся родня по маминой линии будут угощать на мазарке (кладбище) людей: варить  бешбармак, печь баурсак и т.д.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7628"/>
            <a:ext cx="40004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088" y="3213100"/>
            <a:ext cx="8066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512887"/>
          </a:xfrm>
        </p:spPr>
        <p:txBody>
          <a:bodyPr/>
          <a:lstStyle/>
          <a:p>
            <a:r>
              <a:rPr lang="ru-RU"/>
              <a:t>Общечеловеческие ценности в моей семье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924175"/>
            <a:ext cx="7777163" cy="1752600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ru-RU" sz="1800">
                <a:effectLst/>
              </a:rPr>
              <a:t>Несмотря на то, что папа и мама  исповедуют разные религии, но я поняла, что их объединяют общечеловеческие ценности. </a:t>
            </a:r>
            <a:br>
              <a:rPr lang="ru-RU" sz="1800">
                <a:effectLst/>
              </a:rPr>
            </a:br>
            <a:r>
              <a:rPr lang="ru-RU" sz="1800">
                <a:effectLst/>
              </a:rPr>
              <a:t>В этих религиях различные ритуалы, традиции, обычаи, но и ислам и православие исповедуют общечеловеческие ценности: уважение к старшим, честность, доброту: милосердие, терпеливость, почитание родителей, верность друзьям, умение прощать и не завидовать.</a:t>
            </a: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23850" y="261938"/>
            <a:ext cx="88201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                            </a:t>
            </a:r>
            <a:r>
              <a:rPr lang="ru-RU" sz="2800" b="1"/>
              <a:t>Список рекомендуемой литературы </a:t>
            </a:r>
            <a:r>
              <a:rPr lang="ru-RU" sz="2800" i="1"/>
              <a:t/>
            </a:r>
            <a:br>
              <a:rPr lang="ru-RU" sz="2800" i="1"/>
            </a:br>
            <a:r>
              <a:rPr lang="ru-RU" sz="2800" i="1"/>
              <a:t/>
            </a:r>
            <a:br>
              <a:rPr lang="ru-RU" sz="2800" i="1"/>
            </a:br>
            <a:r>
              <a:rPr lang="ru-RU" i="1"/>
              <a:t/>
            </a:r>
            <a:br>
              <a:rPr lang="ru-RU" i="1"/>
            </a:br>
            <a:endParaRPr lang="ru-RU"/>
          </a:p>
          <a:p>
            <a:pPr algn="ctr"/>
            <a:r>
              <a:rPr lang="ru-RU"/>
              <a:t>1</a:t>
            </a:r>
            <a:r>
              <a:rPr lang="ru-RU" i="1"/>
              <a:t>.</a:t>
            </a:r>
            <a:r>
              <a:rPr lang="ru-RU"/>
              <a:t> Ислам и христианство. Сравнение.</a:t>
            </a:r>
          </a:p>
          <a:p>
            <a:pPr algn="ctr"/>
            <a:r>
              <a:rPr lang="en-US" i="1"/>
              <a:t>azbyka.ru/religii/islam/hristianstvo_i_islam-all.shtml</a:t>
            </a:r>
            <a:r>
              <a:rPr lang="en-US"/>
              <a:t>.</a:t>
            </a:r>
            <a:endParaRPr lang="ru-RU"/>
          </a:p>
          <a:p>
            <a:pPr algn="ctr"/>
            <a:r>
              <a:rPr lang="en-US"/>
              <a:t>  </a:t>
            </a:r>
            <a:endParaRPr lang="ru-RU"/>
          </a:p>
          <a:p>
            <a:pPr algn="ctr"/>
            <a:r>
              <a:rPr lang="ru-RU"/>
              <a:t>2.Ислам и христианство. Различие.</a:t>
            </a:r>
            <a:br>
              <a:rPr lang="ru-RU"/>
            </a:br>
            <a:endParaRPr lang="ru-RU"/>
          </a:p>
          <a:p>
            <a:pPr algn="ctr"/>
            <a:r>
              <a:rPr lang="en-US" i="1"/>
              <a:t>kuraev</a:t>
            </a:r>
            <a:r>
              <a:rPr lang="ru-RU" i="1"/>
              <a:t>.</a:t>
            </a:r>
            <a:r>
              <a:rPr lang="en-US" i="1"/>
              <a:t>ru</a:t>
            </a:r>
            <a:r>
              <a:rPr lang="ru-RU" i="1"/>
              <a:t>/</a:t>
            </a:r>
            <a:r>
              <a:rPr lang="en-US" i="1"/>
              <a:t>smf</a:t>
            </a:r>
            <a:r>
              <a:rPr lang="ru-RU" i="1"/>
              <a:t>/</a:t>
            </a:r>
            <a:r>
              <a:rPr lang="en-US" i="1"/>
              <a:t>index</a:t>
            </a:r>
            <a:r>
              <a:rPr lang="ru-RU" i="1"/>
              <a:t>.</a:t>
            </a:r>
            <a:r>
              <a:rPr lang="en-US" i="1"/>
              <a:t>php</a:t>
            </a:r>
            <a:r>
              <a:rPr lang="ru-RU" i="1"/>
              <a:t>?</a:t>
            </a:r>
            <a:r>
              <a:rPr lang="en-US" i="1"/>
              <a:t>topic</a:t>
            </a:r>
            <a:r>
              <a:rPr lang="ru-RU" i="1"/>
              <a:t>=308259.0</a:t>
            </a:r>
            <a:r>
              <a:rPr lang="ru-RU"/>
              <a:t>.</a:t>
            </a:r>
          </a:p>
          <a:p>
            <a:pPr algn="ctr"/>
            <a:r>
              <a:rPr lang="ru-RU"/>
              <a:t>3.</a:t>
            </a:r>
            <a:r>
              <a:rPr lang="ru-RU">
                <a:hlinkClick r:id="rId2"/>
              </a:rPr>
              <a:t>"Ислам и христианство: некоторые сходства и различия ...</a:t>
            </a:r>
            <a:r>
              <a:rPr lang="ru-RU"/>
              <a:t/>
            </a:r>
            <a:br>
              <a:rPr lang="ru-RU"/>
            </a:br>
            <a:endParaRPr lang="ru-RU" b="1"/>
          </a:p>
          <a:p>
            <a:pPr algn="ctr"/>
            <a:r>
              <a:rPr lang="en-US" i="1"/>
              <a:t>sacralis.com/.../917-islam-i-hristianstvo-nekotorye-shodstva-i-razlichiya.html</a:t>
            </a:r>
            <a:r>
              <a:rPr lang="en-US"/>
              <a:t>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  <a:p>
            <a:pPr algn="ctr"/>
            <a:r>
              <a:rPr lang="ru-RU"/>
              <a:t/>
            </a:r>
            <a:br>
              <a:rPr lang="ru-RU"/>
            </a:br>
            <a:r>
              <a:rPr lang="ru-RU"/>
              <a:t>4.Основы мировых религиозных культур.4-5кл.: учебник для общеобразовательных учреждений /( А.Л.Беглов, Е.В.Саплина и др.).-М.:«Просвещение».2012.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  <a:p>
            <a:pPr algn="ctr"/>
            <a:r>
              <a:rPr lang="ru-RU"/>
              <a:t>5.Презентация из семейного архива.</a:t>
            </a:r>
          </a:p>
          <a:p>
            <a:pPr algn="ctr" eaLnBrk="0" hangingPunct="0"/>
            <a:endParaRPr 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2" name="Picture 4" descr="Islam%20-%20Hristianst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3138" y="0"/>
            <a:ext cx="1044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9" name="Picture 3" descr="rs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4618038" cy="5915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В моей семье две религии: христианство и ислам. Папа мой христианин, а мама –мусульманка. В семье все крещенные, кроме мамы. У нас дома был батюшка. Он приезжал осветить наш дом. Батюшка с матушкой  уговаривали мою маму принять христианство, но мама не согласилась. Так как посчитала предательством по отношению к своей вере. В нашей семье соблюдают обычаи и традиции обеих религий. На рождество дарим друг другу подарки, запекаем гуся с яблоками. Летом на «троицу» папа едет в лес за берёзовыми ветками, потом их развешивает по всем углам</a:t>
            </a:r>
            <a:r>
              <a:rPr lang="ru-RU" sz="2400" dirty="0"/>
              <a:t> </a:t>
            </a:r>
            <a:r>
              <a:rPr lang="ru-RU" sz="2000" dirty="0"/>
              <a:t>комнат. А после едем всей семьёй отдыхать и купаться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29027" name="Picture 3" descr="file8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0"/>
            <a:ext cx="4356100" cy="6669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r>
              <a:rPr lang="ru-RU" sz="2400"/>
              <a:t>У нас в доме много икон, банок со святой водой, книг молитв и церковных календарей. Иногда когда я заболею на меня папа брызгает святой водой. Папа часто молится пред иконами особенно утром, чтобы никто не видел.</a:t>
            </a:r>
            <a:br>
              <a:rPr lang="ru-RU" sz="24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32099" name="Picture 3" descr="DSCN0240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79388" y="2924175"/>
            <a:ext cx="6913562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У нас в доме много икон, банок со святой водой, книг молитв и церковных календарей. Иногда когда я заболею на меня папа брызгает святой водой. Папа часто молится пред иконами особенно утром, чтобы никто не видел.</a:t>
            </a:r>
            <a:b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88913"/>
            <a:ext cx="3851275" cy="4319587"/>
          </a:xfrm>
        </p:spPr>
        <p:txBody>
          <a:bodyPr/>
          <a:lstStyle/>
          <a:p>
            <a:r>
              <a:rPr lang="ru-RU" sz="2000"/>
              <a:t>На пасху папа сам красит яйца в луковой шелухе. Я ему тоже помогаю красить яйца с пасхальными наклейками. Бабушка печёт пасху, куличи, булочки, а на родительский день ходим всей семьёй помянуть усопших родных. Берем с собою крашеные яйца, конфеты, печенья и т.д. Потом кладем еду на могилу, садимся за столик и вспоминаем добрым словом умершего.</a:t>
            </a:r>
          </a:p>
        </p:txBody>
      </p:sp>
      <p:pic>
        <p:nvPicPr>
          <p:cNvPr id="133123" name="Picture 3" descr="DSCN024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0764838" cy="6858000"/>
          </a:xfrm>
          <a:noFill/>
          <a:ln/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3170238"/>
            <a:ext cx="10693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На пасху папа сам красит яйца в луковой шелухе. Я ему тоже помогаю красить яйца с пасхальными наклейками. Бабушка печёт пасху, куличи, булочки, а на родительский день ходим всей семьёй помянуть усопших родных. Берем с собою крашеные яйца, конфеты, печенья и т.д. Потом кладем еду на могилу, садимся за столик и вспоминаем добрым словом умершего.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Это моя тетя Оля за чаепитием.</a:t>
            </a:r>
            <a:br>
              <a:rPr lang="ru-RU" sz="4000"/>
            </a:br>
            <a:endParaRPr lang="ru-RU" sz="4000"/>
          </a:p>
        </p:txBody>
      </p:sp>
      <p:pic>
        <p:nvPicPr>
          <p:cNvPr id="78859" name="Picture 2" descr="P305007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12875"/>
            <a:ext cx="9144000" cy="5445125"/>
          </a:xfrm>
          <a:noFill/>
          <a:ln w="76200" cmpd="tri">
            <a:solidFill>
              <a:srgbClr val="1F497D"/>
            </a:solidFill>
          </a:ln>
        </p:spPr>
      </p:pic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4643438" y="1916113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445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Православие и Ислам в моей семье.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Это моя тетя Оля за чаепитием. </vt:lpstr>
      <vt:lpstr>Слайд 10</vt:lpstr>
      <vt:lpstr>Слайд 11</vt:lpstr>
      <vt:lpstr>Общечеловеческие ценности в моей семье</vt:lpstr>
      <vt:lpstr>Слайд 13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Православие и Ислам в моей семье.</dc:title>
  <dc:creator>111</dc:creator>
  <cp:lastModifiedBy>комп 3</cp:lastModifiedBy>
  <cp:revision>17</cp:revision>
  <dcterms:created xsi:type="dcterms:W3CDTF">2013-05-26T03:44:16Z</dcterms:created>
  <dcterms:modified xsi:type="dcterms:W3CDTF">2014-01-23T05:44:27Z</dcterms:modified>
</cp:coreProperties>
</file>