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52D-C238-4CBC-AFDA-F7F35DEBF5B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A682A0-2757-461E-813D-C9D54E84C8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52D-C238-4CBC-AFDA-F7F35DEBF5B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82A0-2757-461E-813D-C9D54E84C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52D-C238-4CBC-AFDA-F7F35DEBF5B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82A0-2757-461E-813D-C9D54E84C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52D-C238-4CBC-AFDA-F7F35DEBF5B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82A0-2757-461E-813D-C9D54E84C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52D-C238-4CBC-AFDA-F7F35DEBF5B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82A0-2757-461E-813D-C9D54E84C84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52D-C238-4CBC-AFDA-F7F35DEBF5B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82A0-2757-461E-813D-C9D54E84C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52D-C238-4CBC-AFDA-F7F35DEBF5B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82A0-2757-461E-813D-C9D54E84C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52D-C238-4CBC-AFDA-F7F35DEBF5B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82A0-2757-461E-813D-C9D54E84C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52D-C238-4CBC-AFDA-F7F35DEBF5B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82A0-2757-461E-813D-C9D54E84C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52D-C238-4CBC-AFDA-F7F35DEBF5B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82A0-2757-461E-813D-C9D54E84C8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52D-C238-4CBC-AFDA-F7F35DEBF5B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82A0-2757-461E-813D-C9D54E84C8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98C52D-C238-4CBC-AFDA-F7F35DEBF5B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A682A0-2757-461E-813D-C9D54E84C8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Тест  по  окружающему  миру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Родная страна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208452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1. </a:t>
            </a:r>
            <a:br>
              <a:rPr lang="ru-RU" dirty="0" smtClean="0"/>
            </a:br>
            <a:r>
              <a:rPr lang="ru-RU" dirty="0" smtClean="0"/>
              <a:t>Назови </a:t>
            </a:r>
            <a:r>
              <a:rPr lang="ru-RU" dirty="0"/>
              <a:t>два варианта названия нашей страны.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23" y="3284984"/>
            <a:ext cx="2867425" cy="1190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23" y="3268866"/>
            <a:ext cx="2867425" cy="119079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26" y="3272362"/>
            <a:ext cx="4078348" cy="133403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97152"/>
            <a:ext cx="4032448" cy="169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87" y="2833604"/>
            <a:ext cx="2867425" cy="1190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201251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2.</a:t>
            </a:r>
            <a:br>
              <a:rPr lang="ru-RU" dirty="0" smtClean="0"/>
            </a:br>
            <a:r>
              <a:rPr lang="ru-RU" dirty="0" smtClean="0"/>
              <a:t>Назови </a:t>
            </a:r>
            <a:r>
              <a:rPr lang="ru-RU" dirty="0"/>
              <a:t>столицу Российской Федерации.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33604"/>
            <a:ext cx="4078348" cy="1334039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9229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19229"/>
            <a:ext cx="2133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82" y="4653136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5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87" y="2833604"/>
            <a:ext cx="2867425" cy="1190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72448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3.</a:t>
            </a:r>
            <a:br>
              <a:rPr lang="ru-RU" dirty="0" smtClean="0"/>
            </a:br>
            <a:r>
              <a:rPr lang="ru-RU" dirty="0"/>
              <a:t>Что относят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государственным символам?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65" y="2789229"/>
            <a:ext cx="4078348" cy="133403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3" y="2003241"/>
            <a:ext cx="2261053" cy="212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151888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61" y="1916832"/>
            <a:ext cx="1766689" cy="212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97428"/>
            <a:ext cx="2754498" cy="199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16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79649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4.</a:t>
            </a:r>
            <a:br>
              <a:rPr lang="ru-RU" dirty="0" smtClean="0"/>
            </a:br>
            <a:r>
              <a:rPr lang="ru-RU" dirty="0"/>
              <a:t>Сколько полос в Российском флаге?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8" y="3356992"/>
            <a:ext cx="2867425" cy="119079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9" y="3356992"/>
            <a:ext cx="19050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26" y="3272362"/>
            <a:ext cx="4078348" cy="133403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64" y="5013176"/>
            <a:ext cx="3896269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4" y="3284984"/>
            <a:ext cx="5344271" cy="1190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8685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5.</a:t>
            </a:r>
            <a:br>
              <a:rPr lang="ru-RU" dirty="0" smtClean="0"/>
            </a:br>
            <a:r>
              <a:rPr lang="ru-RU" dirty="0"/>
              <a:t>Какие цвета присутствуют в Российском флаге?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3284984"/>
            <a:ext cx="5552456" cy="133403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65" y="5013176"/>
            <a:ext cx="3896269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201251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6.</a:t>
            </a:r>
            <a:br>
              <a:rPr lang="ru-RU" dirty="0" smtClean="0"/>
            </a:br>
            <a:r>
              <a:rPr lang="ru-RU" dirty="0"/>
              <a:t>Назови автора слов современного государственного гимна.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3456384" cy="1299079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20097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00" y="3222104"/>
            <a:ext cx="407834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16" y="2740186"/>
            <a:ext cx="2313880" cy="277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36444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7.</a:t>
            </a:r>
            <a:br>
              <a:rPr lang="ru-RU" dirty="0" smtClean="0"/>
            </a:br>
            <a:r>
              <a:rPr lang="ru-RU" dirty="0"/>
              <a:t>Как выглядит герб России?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40186"/>
            <a:ext cx="2520280" cy="28435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4489"/>
            <a:ext cx="2355212" cy="217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71625"/>
            <a:ext cx="1944216" cy="227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9" y="4143374"/>
            <a:ext cx="1938859" cy="257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1"/>
            <a:ext cx="2016224" cy="221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3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72448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7.</a:t>
            </a:r>
            <a:br>
              <a:rPr lang="ru-RU" dirty="0" smtClean="0"/>
            </a:br>
            <a:r>
              <a:rPr lang="ru-RU" dirty="0"/>
              <a:t>Сколько народов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живёт </a:t>
            </a:r>
            <a:r>
              <a:rPr lang="ru-RU" dirty="0"/>
              <a:t>в нашей стране?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3" y="3520223"/>
            <a:ext cx="2429214" cy="8383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26" y="3068960"/>
            <a:ext cx="4078348" cy="133403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0193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2816"/>
            <a:ext cx="16573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12" y="4581128"/>
            <a:ext cx="4762500" cy="2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2" y="368862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0634"/>
            <a:ext cx="15144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6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100</TotalTime>
  <Words>22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Родная страна</vt:lpstr>
      <vt:lpstr>1.  Назови два варианта названия нашей страны. </vt:lpstr>
      <vt:lpstr>2. Назови столицу Российской Федерации. </vt:lpstr>
      <vt:lpstr>3. Что относят  к государственным символам? </vt:lpstr>
      <vt:lpstr>4. Сколько полос в Российском флаге? </vt:lpstr>
      <vt:lpstr>5. Какие цвета присутствуют в Российском флаге? </vt:lpstr>
      <vt:lpstr>6. Назови автора слов современного государственного гимна. </vt:lpstr>
      <vt:lpstr>7. Как выглядит герб России? </vt:lpstr>
      <vt:lpstr>7. Сколько народов  живёт в нашей стране?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2014-09-05T12:22:38Z</dcterms:created>
  <dcterms:modified xsi:type="dcterms:W3CDTF">2014-09-28T04:10:40Z</dcterms:modified>
</cp:coreProperties>
</file>