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63A60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BD6A41-1F4A-4167-A46D-0464180FBA7E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C5B0F-2015-4D7E-B367-7CA8CA927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.tarefer.ru/33/100231/index.html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ncientsounds.ucoz.com/news/istorija_sozdanija_statui_svobody/2012-12-15-41" TargetMode="External"/><Relationship Id="rId4" Type="http://schemas.openxmlformats.org/officeDocument/2006/relationships/hyperlink" Target="http://www.liveinternet.ru/users/4465973/post177260429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386028"/>
          </a:xfrm>
        </p:spPr>
        <p:txBody>
          <a:bodyPr/>
          <a:lstStyle/>
          <a:p>
            <a:r>
              <a:rPr lang="ru-RU" sz="6600" u="sng" dirty="0" smtClean="0">
                <a:solidFill>
                  <a:srgbClr val="0033CC"/>
                </a:solidFill>
                <a:latin typeface="Monotype Corsiva" pitchFamily="66" charset="0"/>
              </a:rPr>
              <a:t>По знаменитым местам мира</a:t>
            </a:r>
            <a:endParaRPr lang="ru-RU" sz="6600" u="sng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292895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Предмет: окружающий мир;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Класс: 3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Автор программы: А.А. Плешаков;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Автор презентации: учитель начальных классов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Волошина Е.В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714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http://images.yandex.ru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4307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http://works.tarefer.ru/33/100231/index.html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http://www.liveinternet.ru/users/4465973/post177260429/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http://ancientsounds.ucoz.com/news/istorija_sozdanija_statui_svobody/2012-12-15-41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Викторина </a:t>
            </a:r>
            <a:b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7030A0"/>
                </a:solidFill>
                <a:latin typeface="Monotype Corsiva" pitchFamily="66" charset="0"/>
              </a:rPr>
              <a:t>«Назовите столицы  и страны»</a:t>
            </a:r>
            <a:endParaRPr lang="ru-RU" b="1" u="sng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829444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Страна тысячи озёр.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Голова и спина тигра.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Город расположен на 14 островах.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Родина писательницы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Астрид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Линдгрен.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Леголенд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– игрушечная страна.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Ледяная страна.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Город с названиями домов.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Низкие земли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1643050"/>
            <a:ext cx="2214578" cy="458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Финляндия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Норвегия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Стокгольм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      Швеция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Дания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Исландия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Брюссель</a:t>
            </a:r>
          </a:p>
          <a:p>
            <a:pPr>
              <a:lnSpc>
                <a:spcPct val="114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Нидерланды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8000"/>
                </a:solidFill>
                <a:latin typeface="Monotype Corsiva" pitchFamily="66" charset="0"/>
              </a:rPr>
              <a:t>Достопримечательности нашей планеты</a:t>
            </a:r>
            <a:endParaRPr lang="ru-RU" sz="40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://im5-tub-ru.yandex.net/i?id=402946312-3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9120">
            <a:off x="285720" y="1285860"/>
            <a:ext cx="3429024" cy="2286016"/>
          </a:xfrm>
          <a:prstGeom prst="rect">
            <a:avLst/>
          </a:prstGeom>
          <a:noFill/>
        </p:spPr>
      </p:pic>
      <p:pic>
        <p:nvPicPr>
          <p:cNvPr id="1028" name="Picture 4" descr="http://www.samotur.ru/images/photos/111_PISA-BASH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142984"/>
            <a:ext cx="1988580" cy="2643206"/>
          </a:xfrm>
          <a:prstGeom prst="rect">
            <a:avLst/>
          </a:prstGeom>
          <a:noFill/>
        </p:spPr>
      </p:pic>
      <p:pic>
        <p:nvPicPr>
          <p:cNvPr id="1030" name="Picture 6" descr="http://www.athensguide.com/photoalbum/athens/p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5917">
            <a:off x="5707413" y="1321951"/>
            <a:ext cx="3357586" cy="2516392"/>
          </a:xfrm>
          <a:prstGeom prst="rect">
            <a:avLst/>
          </a:prstGeom>
          <a:noFill/>
        </p:spPr>
      </p:pic>
      <p:pic>
        <p:nvPicPr>
          <p:cNvPr id="1032" name="Picture 8" descr="http://img.babyblog.ru/5/9/a/59a388397e85de283d8f982a47d684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8067">
            <a:off x="444359" y="3825856"/>
            <a:ext cx="3538643" cy="2366959"/>
          </a:xfrm>
          <a:prstGeom prst="rect">
            <a:avLst/>
          </a:prstGeom>
          <a:noFill/>
        </p:spPr>
      </p:pic>
      <p:pic>
        <p:nvPicPr>
          <p:cNvPr id="1034" name="Picture 10" descr="http://www.getbig.com/boards/index.php?PHPSESSID=9731fe4c73a684a5a670680d2e41d0d7&amp;action=dlattach;topic=102876.0;attach=112222;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2304">
            <a:off x="6429388" y="3286124"/>
            <a:ext cx="2243620" cy="3357586"/>
          </a:xfrm>
          <a:prstGeom prst="rect">
            <a:avLst/>
          </a:prstGeom>
          <a:noFill/>
        </p:spPr>
      </p:pic>
      <p:pic>
        <p:nvPicPr>
          <p:cNvPr id="1036" name="Picture 12" descr="http://www.3dnews.ru/_imgdata/img/2010/03/29/169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286124"/>
            <a:ext cx="2643206" cy="332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863A60"/>
                </a:solidFill>
                <a:latin typeface="Monotype Corsiva" pitchFamily="66" charset="0"/>
              </a:rPr>
              <a:t>Тадж-Махал. Индия</a:t>
            </a:r>
            <a:endParaRPr lang="ru-RU" sz="4800" b="1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&amp;tcy;&amp;acy;&amp;dcy;&amp;zhcy; &amp;mcy;&amp;acy;&amp;kh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813689" cy="2857520"/>
          </a:xfrm>
          <a:prstGeom prst="rect">
            <a:avLst/>
          </a:prstGeom>
          <a:noFill/>
        </p:spPr>
      </p:pic>
      <p:pic>
        <p:nvPicPr>
          <p:cNvPr id="16388" name="Picture 4" descr="&amp;scy;&amp;acy;&amp;dcy;&amp;ycy; &amp;tcy;&amp;acy;&amp;dcy;&amp;zhcy; &amp;mcy;&amp;acy;&amp;khcy;&amp;a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3567419" cy="278608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7290" y="4857760"/>
            <a:ext cx="7429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   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Тадж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 Махал находится в городе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Агра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, расположенный в двухстах километрах            к югу от Дели, что в Индии, на берегу реки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Джамна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63A60"/>
                </a:solidFill>
                <a:effectLst/>
                <a:latin typeface="Monotype Corsiva" pitchFamily="66" charset="0"/>
                <a:cs typeface="Arial" pitchFamily="34" charset="0"/>
              </a:rPr>
              <a:t>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63A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     Мавзолей строили более 20000 человек в течении 22-х лет. На его строительство было потрачено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больлее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  <a:cs typeface="Arial" pitchFamily="34" charset="0"/>
              </a:rPr>
              <a:t> 32 млн. рупий. Строительство здания было закончено в 1651г.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63A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9" name="Picture 5" descr="http://i054.radikal.ru/1107/43/feece3ec024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736"/>
            <a:ext cx="4000528" cy="2786082"/>
          </a:xfrm>
          <a:prstGeom prst="rect">
            <a:avLst/>
          </a:prstGeom>
          <a:noFill/>
        </p:spPr>
      </p:pic>
      <p:pic>
        <p:nvPicPr>
          <p:cNvPr id="1026" name="Picture 2" descr="http://f4.foto.rambler.ru/preview/r/668x501/4e525e4c-1e62-52bc-a9db-a880a9bef89b/vetton_ru_88_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4286280" cy="32128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56.radikal.ru/i153/1107/de/e404e41186a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929090" cy="26209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500042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   </a:t>
            </a:r>
            <a:r>
              <a:rPr lang="ru-RU" sz="2000" dirty="0" smtClean="0">
                <a:solidFill>
                  <a:srgbClr val="863A60"/>
                </a:solidFill>
                <a:latin typeface="Monotype Corsiva" pitchFamily="66" charset="0"/>
              </a:rPr>
              <a:t>Прекрасный своими совершенными формами, </a:t>
            </a:r>
            <a:r>
              <a:rPr lang="ru-RU" sz="2000" dirty="0" err="1" smtClean="0">
                <a:solidFill>
                  <a:srgbClr val="863A60"/>
                </a:solidFill>
                <a:latin typeface="Monotype Corsiva" pitchFamily="66" charset="0"/>
              </a:rPr>
              <a:t>Тадж</a:t>
            </a:r>
            <a:r>
              <a:rPr lang="ru-RU" sz="2000" dirty="0" smtClean="0">
                <a:solidFill>
                  <a:srgbClr val="863A60"/>
                </a:solidFill>
                <a:latin typeface="Monotype Corsiva" pitchFamily="66" charset="0"/>
              </a:rPr>
              <a:t> Махал поражает и своими деталями - изящной резьбой, ажурными решетками и цветными камушками. Сводчатые переходы украшены арабской вязью, запечатлевшей на камне цитаты из Корана, рисунки, разноцветные орнаменты. 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8438" name="Picture 6" descr="http://s52.radikal.ru/i138/1107/82/39cb0ae883c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3857652" cy="2900047"/>
          </a:xfrm>
          <a:prstGeom prst="rect">
            <a:avLst/>
          </a:prstGeom>
          <a:noFill/>
        </p:spPr>
      </p:pic>
      <p:pic>
        <p:nvPicPr>
          <p:cNvPr id="18440" name="Picture 8" descr="http://i038.radikal.ru/1107/2d/cac26635cbc9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86190"/>
            <a:ext cx="3857652" cy="2734623"/>
          </a:xfrm>
          <a:prstGeom prst="rect">
            <a:avLst/>
          </a:prstGeom>
          <a:noFill/>
        </p:spPr>
      </p:pic>
      <p:pic>
        <p:nvPicPr>
          <p:cNvPr id="18442" name="Picture 10" descr="http://i035.radikal.ru/1107/7d/ee313238ae88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14620"/>
            <a:ext cx="3286148" cy="231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0719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    Но не только архитектурное совершенство привлекает к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Тадж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Махалу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миллионы путешествующих со всего света. Не меньшее впечатление на сердца людей производит и история его возникновения... История, больше похожая на восточную сказку или легенду, повествует о нежной любви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Могольского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правителя Шаха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Джахана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к своей жене, прекрасной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Мумтаз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19458" name="Picture 2" descr="http://s48.radikal.ru/i119/1107/24/057c568a77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28604"/>
            <a:ext cx="4149898" cy="27389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32861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    Встретив на базаре прекрасную бедную девушку с деревянными бусами в руках, принц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Кхуррам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влюбился в нее с первого взгляда и твердо решил взять красавицу в жены.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Мумтаз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Махал стала человеком, которому он полностью доверял и даже советовался. Она единственная из его гарема сопровождала его в военных походах. За 17 лет супружества у них родилось 13 детей. Но </a:t>
            </a:r>
            <a:r>
              <a:rPr lang="ru-RU" dirty="0" err="1" smtClean="0">
                <a:solidFill>
                  <a:srgbClr val="863A60"/>
                </a:solidFill>
                <a:latin typeface="Monotype Corsiva" pitchFamily="66" charset="0"/>
              </a:rPr>
              <a:t>Мумтаз</a:t>
            </a:r>
            <a:r>
              <a:rPr lang="ru-RU" dirty="0" smtClean="0">
                <a:solidFill>
                  <a:srgbClr val="863A60"/>
                </a:solidFill>
                <a:latin typeface="Monotype Corsiva" pitchFamily="66" charset="0"/>
              </a:rPr>
              <a:t> Махал не пережила тяжелых родов 14-го.</a:t>
            </a:r>
            <a:endParaRPr lang="ru-RU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19460" name="Picture 4" descr="http://s016.radikal.ru/i335/1107/9f/dabffdc688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14686"/>
            <a:ext cx="223172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     </a:t>
            </a:r>
            <a:r>
              <a:rPr lang="ru-RU" sz="2400" b="1" dirty="0" smtClean="0">
                <a:solidFill>
                  <a:srgbClr val="863A60"/>
                </a:solidFill>
                <a:latin typeface="Monotype Corsiva" pitchFamily="66" charset="0"/>
              </a:rPr>
              <a:t>Горестный </a:t>
            </a:r>
            <a:r>
              <a:rPr lang="ru-RU" sz="2400" b="1" dirty="0" err="1" smtClean="0">
                <a:solidFill>
                  <a:srgbClr val="863A60"/>
                </a:solidFill>
                <a:latin typeface="Monotype Corsiva" pitchFamily="66" charset="0"/>
              </a:rPr>
              <a:t>Кхуррам</a:t>
            </a:r>
            <a:r>
              <a:rPr lang="ru-RU" sz="2400" b="1" dirty="0" smtClean="0">
                <a:solidFill>
                  <a:srgbClr val="863A60"/>
                </a:solidFill>
                <a:latin typeface="Monotype Corsiva" pitchFamily="66" charset="0"/>
              </a:rPr>
              <a:t> решил построить усыпальницу для своей любимой жены, именуемую теперь Тадж-Махал.</a:t>
            </a:r>
          </a:p>
        </p:txBody>
      </p:sp>
      <p:pic>
        <p:nvPicPr>
          <p:cNvPr id="20482" name="Picture 2" descr="http://s011.radikal.ru/i318/1107/e6/2769e1eb93b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045632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1428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Когда строительство подошло к концу, в 1653 году, стареющий правитель отдал приказ приступить к возведению второго здания – мавзолея для него самого, точной копии первого, но из черного мрамора. Но этому было не суждено исполниться. В 1658 году Шаха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</a:rPr>
              <a:t>Джахана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 сверг его сын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</a:rPr>
              <a:t>Аурангзеб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85762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Он прекратил строительство второго мавзолея, а отца заточил до конца жизни в башне Красного Форта в </a:t>
            </a:r>
            <a:r>
              <a:rPr lang="ru-RU" b="1" dirty="0" err="1" smtClean="0">
                <a:solidFill>
                  <a:srgbClr val="863A60"/>
                </a:solidFill>
                <a:latin typeface="Monotype Corsiva" pitchFamily="66" charset="0"/>
              </a:rPr>
              <a:t>Агре</a:t>
            </a:r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.  Из узкого тюремного окна шах мог видеть усыпальницу своей любимой жены.</a:t>
            </a:r>
            <a:endParaRPr lang="ru-RU" dirty="0"/>
          </a:p>
        </p:txBody>
      </p:sp>
      <p:pic>
        <p:nvPicPr>
          <p:cNvPr id="20486" name="Picture 6" descr="http://s43.radikal.ru/i102/1107/f4/f6df05684918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429024" cy="25737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1500174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63A60"/>
                </a:solidFill>
                <a:latin typeface="Monotype Corsiva" pitchFamily="66" charset="0"/>
              </a:rPr>
              <a:t>Вскоре и сам великий и поверженный король был погребен в этой же гробнице, рядом со своей возлюбленной... Такова эта красивая и печальная история, давшая нам образцы великой любви и великого творчества...</a:t>
            </a:r>
            <a:endParaRPr lang="ru-RU" b="1" dirty="0">
              <a:solidFill>
                <a:srgbClr val="863A60"/>
              </a:solidFill>
              <a:latin typeface="Monotype Corsiva" pitchFamily="66" charset="0"/>
            </a:endParaRPr>
          </a:p>
        </p:txBody>
      </p:sp>
      <p:pic>
        <p:nvPicPr>
          <p:cNvPr id="20488" name="Picture 8" descr="http://s41.radikal.ru/i092/1107/9d/0941ba56cef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929066"/>
            <a:ext cx="3524218" cy="264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Статуя Свободы. США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Статуя Свободы находится на острове Свободы, примерно в 3 км на юго-запад от южной оконечности Манхэттена, в Нью-Йорке.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1510" name="Picture 6" descr="http://www.velvet.by/files/news/4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214422"/>
            <a:ext cx="3960216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42148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Богиня свободы держит факел в правой руке и скрижаль в левой. Надпись на скрижали гласит «англ. JULY IV MDCCLXXVI» (написанная римскими цифрами дата «4 июля 1776»), эта дата является днем принятия Декларации независимости США. Одной ногой «Свобода» стоит на разбитых оковах.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1512" name="Picture 8" descr="http://static.kinokopilka.tv/system/images/users/avatars/000/877/206/vetalzem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2571768" cy="37439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6211669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первоначально названная  «Свобода, освещающая Мир»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357166"/>
            <a:ext cx="55721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         Торжественное открытие скульптуры состоялось 28 октября 1886 года. Но рождалась она не просто и не скоро. Идея создания этого символа возникла у французского ученого, юриста и сторонника отмены рабства Эдуарда Рене </a:t>
            </a:r>
            <a:r>
              <a:rPr lang="ru-RU" dirty="0" err="1" smtClean="0">
                <a:solidFill>
                  <a:srgbClr val="0033CC"/>
                </a:solidFill>
                <a:latin typeface="Monotype Corsiva" pitchFamily="66" charset="0"/>
              </a:rPr>
              <a:t>Лефевра</a:t>
            </a:r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де </a:t>
            </a:r>
            <a:r>
              <a:rPr lang="ru-RU" dirty="0" err="1" smtClean="0">
                <a:solidFill>
                  <a:srgbClr val="0033CC"/>
                </a:solidFill>
                <a:latin typeface="Monotype Corsiva" pitchFamily="66" charset="0"/>
              </a:rPr>
              <a:t>Лабулайе</a:t>
            </a:r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еще в конце 1860-х годов. Он исходил из того, что Америку и Францию связывают старые дружеские узы. Франция оказывала моральную и материальную поддержку борьбе американцев за независимость — французский генерал Лафайет даже стал национальным героем США.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  <a:latin typeface="Monotype Corsiva" pitchFamily="66" charset="0"/>
              </a:rPr>
              <a:t>       Собрав группу интеллектуалов, он предложил в знак дружбы с Америкой передать ей некий символический дар от французского народа... </a:t>
            </a:r>
            <a:endParaRPr lang="ru-RU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http://ancientsounds.ucoz.com/_nw/0/s5802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86082" cy="42995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549676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Monotype Corsiva" pitchFamily="66" charset="0"/>
              </a:rPr>
              <a:t>Деньги на пьедестал были собраны к августу 1885 года, а его строительство завершилось к апрелю 1886. Работа над статуей была завершена во Франции в июле 1884 года, а в июне 1885 года она была доставлена в нью-йоркскую гавань на борту французского фрегата «Изере». Статуя транспортировалась из Франции в США в разобранном виде – она была разделена на 350 частей, упакованных в 214 ящиков. Сборка статуи на пьедестале заняла четыре месяца. 28 октября 1886 года при большом скоплении народа прошла церемония открытия статуи Свободы. Она стала подарком к столетию, который опоздал на 10 лет.</a:t>
            </a:r>
            <a:endParaRPr lang="ru-RU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2532" name="Picture 4" descr="http://ancientsounds.ucoz.com/_nw/0/59574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008674" cy="486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карта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693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карта</vt:lpstr>
      <vt:lpstr>По знаменитым местам мира</vt:lpstr>
      <vt:lpstr>Викторина  «Назовите столицы  и страны»</vt:lpstr>
      <vt:lpstr>Достопримечательности нашей планеты</vt:lpstr>
      <vt:lpstr>Тадж-Махал. Индия</vt:lpstr>
      <vt:lpstr>Слайд 5</vt:lpstr>
      <vt:lpstr>Слайд 6</vt:lpstr>
      <vt:lpstr>Слайд 7</vt:lpstr>
      <vt:lpstr>Статуя Свободы. США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знаменитым местам мира</dc:title>
  <dc:creator>Admin</dc:creator>
  <cp:lastModifiedBy>Admin</cp:lastModifiedBy>
  <cp:revision>20</cp:revision>
  <dcterms:created xsi:type="dcterms:W3CDTF">2013-05-23T22:19:39Z</dcterms:created>
  <dcterms:modified xsi:type="dcterms:W3CDTF">2014-09-28T08:25:24Z</dcterms:modified>
</cp:coreProperties>
</file>